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11" r:id="rId2"/>
    <p:sldId id="1612" r:id="rId3"/>
    <p:sldId id="1613" r:id="rId4"/>
    <p:sldId id="1614" r:id="rId5"/>
    <p:sldId id="1615" r:id="rId6"/>
    <p:sldId id="1617" r:id="rId7"/>
    <p:sldId id="1616" r:id="rId8"/>
    <p:sldId id="1618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8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06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30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304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825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278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1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576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329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72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500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57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到遙遠地方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到遙遠之地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那處從未聞福音道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千萬人還不</a:t>
            </a:r>
            <a:r>
              <a:rPr lang="zh-TW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仁愛與慈悲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急傳此嘉音勿再猶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疑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388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07187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到遙遠地方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到遠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  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  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普及救恩真理</a:t>
            </a:r>
          </a:p>
        </p:txBody>
      </p:sp>
    </p:spTree>
    <p:extLst>
      <p:ext uri="{BB962C8B-B14F-4D97-AF65-F5344CB8AC3E}">
        <p14:creationId xmlns:p14="http://schemas.microsoft.com/office/powerpoint/2010/main" val="24405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到遙遠地方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耶穌差遣我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  那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最窮苦之地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切莫想怎樣體貼自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己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世上人都以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我為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迷夢為大愚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但願主喜悅萬事足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矣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388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5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到遙遠地方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到遠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  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  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普及救恩真理</a:t>
            </a:r>
          </a:p>
        </p:txBody>
      </p:sp>
    </p:spTree>
    <p:extLst>
      <p:ext uri="{BB962C8B-B14F-4D97-AF65-F5344CB8AC3E}">
        <p14:creationId xmlns:p14="http://schemas.microsoft.com/office/powerpoint/2010/main" val="322001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到遙遠地方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切莫偸閒遊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蕩  寶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貴光陰拋棄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留戀於世俗無謂耍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戲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勿淫逸勿自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私亟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應覺悟醒起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快趕到那邊遙遠之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地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388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0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到遙遠地方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到遠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  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  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普及救恩真理</a:t>
            </a:r>
          </a:p>
        </p:txBody>
      </p:sp>
    </p:spTree>
    <p:extLst>
      <p:ext uri="{BB962C8B-B14F-4D97-AF65-F5344CB8AC3E}">
        <p14:creationId xmlns:p14="http://schemas.microsoft.com/office/powerpoint/2010/main" val="414051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到遙遠地方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亡羊流離失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  牧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人慈心垂憐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此嘉音應傳諸彼耳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主特遣我前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往將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他們齊結聯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歡迎他們歸回主羊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圈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53888" y="1700808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9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到遙遠地方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到遠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  傳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我必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去  我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至世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  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普及救恩真理</a:t>
            </a:r>
          </a:p>
        </p:txBody>
      </p:sp>
    </p:spTree>
    <p:extLst>
      <p:ext uri="{BB962C8B-B14F-4D97-AF65-F5344CB8AC3E}">
        <p14:creationId xmlns:p14="http://schemas.microsoft.com/office/powerpoint/2010/main" val="10212348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328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【到遙遠地方】</vt:lpstr>
      <vt:lpstr>【到遙遠地方】</vt:lpstr>
      <vt:lpstr>【到遙遠地方】</vt:lpstr>
      <vt:lpstr>【到遙遠地方】</vt:lpstr>
      <vt:lpstr>【到遙遠地方】</vt:lpstr>
      <vt:lpstr>【到遙遠地方】</vt:lpstr>
      <vt:lpstr>【到遙遠地方】</vt:lpstr>
      <vt:lpstr>【到遙遠地方】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141</cp:revision>
  <dcterms:created xsi:type="dcterms:W3CDTF">2015-05-17T04:39:00Z</dcterms:created>
  <dcterms:modified xsi:type="dcterms:W3CDTF">2020-09-26T03:43:24Z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