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24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28529-2B06-4619-A05F-91988079594F}" type="datetimeFigureOut">
              <a:rPr lang="zh-TW" altLang="en-US" smtClean="0"/>
              <a:t>2020/9/28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FD3B-BD9A-43DA-9F18-CB674A6FC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28529-2B06-4619-A05F-91988079594F}" type="datetimeFigureOut">
              <a:rPr lang="zh-TW" altLang="en-US" smtClean="0"/>
              <a:t>2020/9/28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FD3B-BD9A-43DA-9F18-CB674A6FC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28529-2B06-4619-A05F-91988079594F}" type="datetimeFigureOut">
              <a:rPr lang="zh-TW" altLang="en-US" smtClean="0"/>
              <a:t>2020/9/28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FD3B-BD9A-43DA-9F18-CB674A6FC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28529-2B06-4619-A05F-91988079594F}" type="datetimeFigureOut">
              <a:rPr lang="zh-TW" altLang="en-US" smtClean="0"/>
              <a:t>2020/9/28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FD3B-BD9A-43DA-9F18-CB674A6FC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28529-2B06-4619-A05F-91988079594F}" type="datetimeFigureOut">
              <a:rPr lang="zh-TW" altLang="en-US" smtClean="0"/>
              <a:t>2020/9/28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FD3B-BD9A-43DA-9F18-CB674A6FC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28529-2B06-4619-A05F-91988079594F}" type="datetimeFigureOut">
              <a:rPr lang="zh-TW" altLang="en-US" smtClean="0"/>
              <a:t>2020/9/28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FD3B-BD9A-43DA-9F18-CB674A6FC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28529-2B06-4619-A05F-91988079594F}" type="datetimeFigureOut">
              <a:rPr lang="zh-TW" altLang="en-US" smtClean="0"/>
              <a:t>2020/9/28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FD3B-BD9A-43DA-9F18-CB674A6FC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28529-2B06-4619-A05F-91988079594F}" type="datetimeFigureOut">
              <a:rPr lang="zh-TW" altLang="en-US" smtClean="0"/>
              <a:t>2020/9/28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FD3B-BD9A-43DA-9F18-CB674A6FC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28529-2B06-4619-A05F-91988079594F}" type="datetimeFigureOut">
              <a:rPr lang="zh-TW" altLang="en-US" smtClean="0"/>
              <a:t>2020/9/28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FD3B-BD9A-43DA-9F18-CB674A6FC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28529-2B06-4619-A05F-91988079594F}" type="datetimeFigureOut">
              <a:rPr lang="zh-TW" altLang="en-US" smtClean="0"/>
              <a:t>2020/9/28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FD3B-BD9A-43DA-9F18-CB674A6FC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28529-2B06-4619-A05F-91988079594F}" type="datetimeFigureOut">
              <a:rPr lang="zh-TW" altLang="en-US" smtClean="0"/>
              <a:t>2020/9/28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FD3B-BD9A-43DA-9F18-CB674A6FC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28529-2B06-4619-A05F-91988079594F}" type="datetimeFigureOut">
              <a:rPr lang="zh-TW" altLang="en-US" smtClean="0"/>
              <a:t>2020/9/28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0FD3B-BD9A-43DA-9F18-CB674A6FC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為主發光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切勿虛度光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陰空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想將來成大業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莫耽延速發光照遠方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諸般責任當先快去忠心盡本份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不論在何處  當發光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7368" y="1700808"/>
            <a:ext cx="756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0066"/>
                </a:solidFill>
              </a:rPr>
              <a:t>1.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為主發光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不論在何處當發光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不論在何處當發光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有人遠離主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  急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速盡力去扶助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不論在何處  當發光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為主發光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仰望陰霾四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佈快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撥雲霧見青天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當克己捨身急公好義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傷心之客在前使彼憂愁變樂觀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不論在何處  當發光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7368" y="1700808"/>
            <a:ext cx="756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0066"/>
                </a:solidFill>
              </a:rPr>
              <a:t>2</a:t>
            </a:r>
            <a:r>
              <a:rPr lang="en-US" sz="5400" b="1" dirty="0" smtClean="0">
                <a:solidFill>
                  <a:srgbClr val="000066"/>
                </a:solidFill>
              </a:rPr>
              <a:t>.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為主發光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不論在何處當發光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不論在何處當發光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有人遠離主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  急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速盡力去扶助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不論在何處  當發光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為主發光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你若舉目四顧就見多人需你幫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如同明星照耀快發光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你有生命之餅可餧饑眾免流離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不論在何處  當發光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7368" y="1700808"/>
            <a:ext cx="756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0066"/>
                </a:solidFill>
              </a:rPr>
              <a:t>3</a:t>
            </a:r>
            <a:r>
              <a:rPr lang="en-US" sz="5400" b="1" dirty="0" smtClean="0">
                <a:solidFill>
                  <a:srgbClr val="000066"/>
                </a:solidFill>
              </a:rPr>
              <a:t>.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為主發光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不論在何處當發光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不論在何處當發光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有人遠離主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  急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速盡力去扶助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不論在何處  當發光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</TotalTime>
  <Words>270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佈景主題1</vt:lpstr>
      <vt:lpstr>為主發光</vt:lpstr>
      <vt:lpstr>為主發光</vt:lpstr>
      <vt:lpstr>為主發光</vt:lpstr>
      <vt:lpstr>為主發光</vt:lpstr>
      <vt:lpstr>為主發光</vt:lpstr>
      <vt:lpstr>為主發光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為主發光</dc:title>
  <dc:creator>大唐</dc:creator>
  <cp:lastModifiedBy>Windows User</cp:lastModifiedBy>
  <cp:revision>4</cp:revision>
  <dcterms:created xsi:type="dcterms:W3CDTF">2018-07-28T01:28:15Z</dcterms:created>
  <dcterms:modified xsi:type="dcterms:W3CDTF">2020-09-28T09:22:45Z</dcterms:modified>
</cp:coreProperties>
</file>