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5" r:id="rId2"/>
    <p:sldId id="1606" r:id="rId3"/>
    <p:sldId id="1607" r:id="rId4"/>
    <p:sldId id="1608" r:id="rId5"/>
    <p:sldId id="1609" r:id="rId6"/>
    <p:sldId id="1610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06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5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226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948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787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121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753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277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22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14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6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為王作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為我王作聖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  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實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此平安快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口舌難盡說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作聖工真有快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20724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為王作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為我王耶穌作工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每時每處作聖工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主賜福心裏有平安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使我快樂作聖工</a:t>
            </a:r>
          </a:p>
        </p:txBody>
      </p:sp>
    </p:spTree>
    <p:extLst>
      <p:ext uri="{BB962C8B-B14F-4D97-AF65-F5344CB8AC3E}">
        <p14:creationId xmlns:p14="http://schemas.microsoft.com/office/powerpoint/2010/main" val="32033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為王作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為我王作聖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  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真有快樂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滿心快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實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願主使我在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力結果多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作聖工真有快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為王作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為我王耶穌作工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每時每處作聖工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主賜福心裏有平安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使我快樂作聖工</a:t>
            </a:r>
          </a:p>
        </p:txBody>
      </p:sp>
    </p:spTree>
    <p:extLst>
      <p:ext uri="{BB962C8B-B14F-4D97-AF65-F5344CB8AC3E}">
        <p14:creationId xmlns:p14="http://schemas.microsoft.com/office/powerpoint/2010/main" val="42014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為王作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為我王作聖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  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真有快樂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滿心快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實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奉獻我所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靠耶穌引導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作聖工真有快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0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為王作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為我王耶穌作工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每時每處作聖工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主賜福心裏有平安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使我快樂作聖工</a:t>
            </a:r>
          </a:p>
        </p:txBody>
      </p:sp>
    </p:spTree>
    <p:extLst>
      <p:ext uri="{BB962C8B-B14F-4D97-AF65-F5344CB8AC3E}">
        <p14:creationId xmlns:p14="http://schemas.microsoft.com/office/powerpoint/2010/main" val="29914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240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【為王作工】</vt:lpstr>
      <vt:lpstr>【為王作工】</vt:lpstr>
      <vt:lpstr>【為王作工】</vt:lpstr>
      <vt:lpstr>【為王作工】</vt:lpstr>
      <vt:lpstr>【為王作工】</vt:lpstr>
      <vt:lpstr>【為王作工】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2020-09-28T09:18:39Z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