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12" r:id="rId2"/>
    <p:sldId id="1613" r:id="rId3"/>
    <p:sldId id="1614" r:id="rId4"/>
    <p:sldId id="1615" r:id="rId5"/>
    <p:sldId id="1616" r:id="rId6"/>
    <p:sldId id="1617" r:id="rId7"/>
    <p:sldId id="1618" r:id="rId8"/>
    <p:sldId id="1619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14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278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103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037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641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004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280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013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412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138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123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402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933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若耶穌與我同往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或處苦境遇遍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歷崎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嶇危險山谷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或快樂歡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  心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靈舒適竟然滿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足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然而我惟確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  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管晦明暗光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若主與我同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  隨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處皆可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03725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若耶穌與我同往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若耶穌同我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必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然跟主往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耶穌領我往隨處是天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堂  必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無驚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慌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甘心樂意背十字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乃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理所當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若耶穌同我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行隨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處皆願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278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若耶穌與我同往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或主要我負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責傳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生命道的福音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橫渡火熱沙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漠去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援救苦中罪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像武士般預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  奮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勇剛毅的心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若耶穌同我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  隨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處皆可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9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若耶穌與我同往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若耶穌同我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必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然跟主往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耶穌領我往隨處是天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堂  必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無驚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慌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甘心樂意背十字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乃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理所當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若耶穌同我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行隨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處皆願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435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若耶穌與我同往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或我盡分傳福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架在本家鄉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他人盡分傳福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  在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於山海遠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我全信靠救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安排必不妄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若主與我同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  隨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處皆可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若耶穌與我同往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若耶穌同我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必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然跟主往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耶穌領我往隨處是天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堂  必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無驚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慌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甘心樂意背十字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乃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理所當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若耶穌同我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行隨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處皆願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378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若耶穌與我同往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不須詰問或察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考主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安排必完善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我惟始終順服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並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遵守主恩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言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或去或留靠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只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須主領在前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我與救主同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隨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處皆安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9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若耶穌與我同往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若耶穌同我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必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然跟主往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耶穌領我往隨處是天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堂  必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無驚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慌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甘心樂意背十字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乃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理所當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若耶穌同我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行隨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處皆願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89137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468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【若耶穌與我同往】</vt:lpstr>
      <vt:lpstr>【若耶穌與我同往】</vt:lpstr>
      <vt:lpstr>【若耶穌與我同往】</vt:lpstr>
      <vt:lpstr>【若耶穌與我同往】</vt:lpstr>
      <vt:lpstr>【若耶穌與我同往】</vt:lpstr>
      <vt:lpstr>【若耶穌與我同往】</vt:lpstr>
      <vt:lpstr>【若耶穌與我同往】</vt:lpstr>
      <vt:lpstr>【若耶穌與我同往】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2020-09-29T08:42:36Z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