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25/09/2020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217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25/09/2020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236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25/09/2020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64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25/09/2020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526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25/09/2020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971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25/09/2020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735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25/09/2020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992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25/09/2020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58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25/09/2020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945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25/09/2020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166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25/09/2020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30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5A5E1-1D10-4127-A5A0-21255847F1DE}" type="datetimeFigureOut">
              <a:rPr lang="vi-VN" smtClean="0"/>
              <a:t>25/09/2020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37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歌頌主愛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要頌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主大慈愛  口舌永說不盡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甘願担當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我重刑  流血贖我罪身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我污穢洗白淨  日與父神親近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身靈安居主愛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裏  永遠滿足我心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112" y="1770889"/>
            <a:ext cx="743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1.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82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歌頌主愛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主的愛滿足我心 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主的愛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滿足我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心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何等長闊高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深  令我稱頌歡欣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主的愛滿足我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心</a:t>
            </a:r>
            <a:endParaRPr lang="en-US" altLang="zh-C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112" y="1770889"/>
            <a:ext cx="743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1.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5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歌頌主愛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要頌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主大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慈愛  與眾聖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同歌吟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欣感主愛激勵我  滿心火熱如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焚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願與我為密友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彼此靈交日親  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情意最厚恩無盡  越久主愛越深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112" y="1770889"/>
            <a:ext cx="743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2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7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歌頌主愛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主的愛越久越深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主的愛越久越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深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猶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如大海汪洋  我要時時歌唱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主的愛越久越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深</a:t>
            </a:r>
            <a:endParaRPr lang="en-US" altLang="zh-C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112" y="1770889"/>
            <a:ext cx="743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2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歌頌主愛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我要頌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主大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遠超我人心願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從主不測之豐富  充滿無量充滿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永遠沉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潛主愛中  時時有新效驗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我終必愛到底  主愛永不改變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112" y="1770889"/>
            <a:ext cx="743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3.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4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歌頌主愛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的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永不改變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的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永不改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從永遠到永遠  我要歡聲稱頌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的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永不改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112" y="1770889"/>
            <a:ext cx="743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3.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1211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</TotalTime>
  <Words>291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新細明體</vt:lpstr>
      <vt:lpstr>Arial</vt:lpstr>
      <vt:lpstr>Calibri</vt:lpstr>
      <vt:lpstr>Times New Roman</vt:lpstr>
      <vt:lpstr>Theme1</vt:lpstr>
      <vt:lpstr>歌頌主愛</vt:lpstr>
      <vt:lpstr>歌頌主愛</vt:lpstr>
      <vt:lpstr>歌頌主愛</vt:lpstr>
      <vt:lpstr>歌頌主愛</vt:lpstr>
      <vt:lpstr>歌頌主愛</vt:lpstr>
      <vt:lpstr>歌頌主愛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歌頌主愛</dc:title>
  <dc:creator>Windows User</dc:creator>
  <cp:lastModifiedBy>Windows User</cp:lastModifiedBy>
  <cp:revision>11</cp:revision>
  <dcterms:created xsi:type="dcterms:W3CDTF">2020-05-30T07:24:22Z</dcterms:created>
  <dcterms:modified xsi:type="dcterms:W3CDTF">2020-09-25T08:55:04Z</dcterms:modified>
</cp:coreProperties>
</file>