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6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63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8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8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89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2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0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87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13EA-9711-4388-94A6-5F40E97EFDD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8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何環境不要懼怕</a:t>
            </a:r>
            <a:endParaRPr lang="zh-TW" altLang="en-US" sz="7200" b="1" dirty="0">
              <a:solidFill>
                <a:srgbClr val="000066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14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任何的環境都不要懼怕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全能的上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帝  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祂必保護你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82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你不要驚惶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更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不要懼怕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全能的上帝保護你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71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縱然有疲乏軟弱無助的時候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祂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必看顧你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423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人生的驚濤駭浪臨到的時候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祂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必保護你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96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主祢是我的磐石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主祢是我的山寨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643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主祢是我的盼望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我的力量 </a:t>
            </a:r>
            <a:r>
              <a:rPr lang="zh-CN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的耶和華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21339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118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任何環境不要懼怕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任何環境不要懼怕</dc:title>
  <dc:creator>DaTang</dc:creator>
  <cp:lastModifiedBy>Windows User</cp:lastModifiedBy>
  <cp:revision>4</cp:revision>
  <dcterms:created xsi:type="dcterms:W3CDTF">2019-03-30T07:33:10Z</dcterms:created>
  <dcterms:modified xsi:type="dcterms:W3CDTF">2020-10-21T17:40:34Z</dcterms:modified>
</cp:coreProperties>
</file>