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E65E-5E56-4F09-9AEE-13AF2F5B087E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問我主恩有幾多</a:t>
            </a:r>
            <a:endParaRPr lang="en-US" altLang="zh-CN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問我主恩典有幾多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究竟主恩典有幾多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我如何能夠一一去數清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楚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問我點解會高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竟點解無苦楚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我笑住回答講一聲主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2366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548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問我主恩有幾多</a:t>
            </a:r>
            <a:endParaRPr lang="en-US" altLang="zh-CN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無論我有百般對  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或者千般錯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穌已承受結果  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面對世界一切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怕會如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  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心靠耶穌經過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2366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969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問我主恩有幾多</a:t>
            </a:r>
            <a:endParaRPr lang="en-US" altLang="zh-CN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問我當初信靠經過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有主天天輕撫心窩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靠著神能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夠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抑鬱苦楚拋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頌讚歌聲句句鏗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鏘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見證主恩天天分享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熱誠熱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出真心去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2366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1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問我主恩有幾多</a:t>
            </a:r>
            <a:endParaRPr lang="en-US" altLang="zh-CN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回望已過去的我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像幽容走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愁  憎  厭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煩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恨怨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  憑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著信懊悔改過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天天開心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  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主聖靈更新我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2366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問我主恩有幾多</a:t>
            </a:r>
            <a:endParaRPr lang="en-US" altLang="zh-CN" sz="4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遵教誨細意思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架釘身種種苦楚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將一生獻奉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2366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448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285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Theme1</vt:lpstr>
      <vt:lpstr>問我主恩有幾多</vt:lpstr>
      <vt:lpstr>問我主恩有幾多</vt:lpstr>
      <vt:lpstr>問我主恩有幾多</vt:lpstr>
      <vt:lpstr>問我主恩有幾多</vt:lpstr>
      <vt:lpstr>問我主恩有幾多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問我主恩有幾多</dc:title>
  <dc:creator>batisuoc</dc:creator>
  <cp:lastModifiedBy>Windows User</cp:lastModifiedBy>
  <cp:revision>6</cp:revision>
  <dcterms:created xsi:type="dcterms:W3CDTF">2018-06-18T04:03:34Z</dcterms:created>
  <dcterms:modified xsi:type="dcterms:W3CDTF">2020-10-21T17:59:32Z</dcterms:modified>
</cp:coreProperties>
</file>