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7DFC-CF00-43BD-9BAA-585FE3E44A7A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26EE0-A4CA-41C3-B715-D85DA68E3C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當用大聲呼曰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無論誰聽者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傳此有福消息</a:t>
            </a:r>
            <a:r>
              <a:rPr lang="en-US" altLang="zh-CN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普遍全世界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將此喜樂嘉音  宣佈於大家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0066"/>
                </a:solidFill>
              </a:rPr>
              <a:t>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這是慈愛天父喚浪子回家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無論何人來者  趕快勿躭延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現在恩門打開  願意請進來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主耶穌是道路  真理並生命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0066"/>
                </a:solidFill>
              </a:rPr>
              <a:t>2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en-US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這是慈愛天父喚浪子回家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這應許是真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可來得永生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無論何人願意  藉主能得勝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407368" y="1700808"/>
            <a:ext cx="1193960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0066"/>
                </a:solidFill>
              </a:rPr>
              <a:t>3</a:t>
            </a:r>
            <a:r>
              <a:rPr lang="en-US" sz="5400" b="1" dirty="0" smtClean="0">
                <a:solidFill>
                  <a:srgbClr val="000066"/>
                </a:solidFill>
              </a:rPr>
              <a:t>.</a:t>
            </a:r>
            <a:endParaRPr lang="en-US" sz="5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  凡是願意者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無論男女老幼請及早悔改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這是慈愛天父喚浪子回家</a:t>
            </a:r>
            <a:endParaRPr lang="en-US" altLang="zh-CN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凡是願意者可來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17</TotalTime>
  <Words>273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凡是願意者</vt:lpstr>
      <vt:lpstr>凡是願意者</vt:lpstr>
      <vt:lpstr>凡是願意者</vt:lpstr>
      <vt:lpstr>凡是願意者</vt:lpstr>
      <vt:lpstr>凡是願意者</vt:lpstr>
      <vt:lpstr>凡是願意者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凡是願意者</dc:title>
  <dc:creator>DaTang</dc:creator>
  <cp:lastModifiedBy>Windows User</cp:lastModifiedBy>
  <cp:revision>6</cp:revision>
  <dcterms:created xsi:type="dcterms:W3CDTF">2018-11-17T04:07:26Z</dcterms:created>
  <dcterms:modified xsi:type="dcterms:W3CDTF">2020-10-22T11:30:59Z</dcterms:modified>
</cp:coreProperties>
</file>