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1603" r:id="rId2"/>
    <p:sldId id="1604" r:id="rId3"/>
    <p:sldId id="1605" r:id="rId4"/>
    <p:sldId id="1606" r:id="rId5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38" y="72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29225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56349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97621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41965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20328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63471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2542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71319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95308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36391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67388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11764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求主轉回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3"/>
            <a:ext cx="121920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主阿歷古世世代代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你曾成為我們居處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山未生出地未造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成  無始無終你永為主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你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看千年猶如一</a:t>
            </a:r>
            <a:r>
              <a:rPr lang="zh-TW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更</a:t>
            </a:r>
            <a:endParaRPr lang="zh-TW" altLang="en-US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又如昨日瞬忽過去</a:t>
            </a:r>
            <a:endParaRPr lang="zh-TW" alt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1055440" y="1700808"/>
            <a:ext cx="1351226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1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650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求主轉回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3"/>
            <a:ext cx="121920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求主教我計算日子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好使我們得著聖智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主阿我要等到幾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  求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你為僕回心轉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意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願使我們飽得恩慈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一生一世快樂歡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喜</a:t>
            </a:r>
            <a:endParaRPr lang="zh-TW" alt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+mn-ea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1055440" y="1700808"/>
            <a:ext cx="1351226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2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872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求主轉回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3"/>
            <a:ext cx="121920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求你照我受苦日子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並照我們遭難年期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來使我們快樂歡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喜  向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僕顯明主的作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願你自己尊貴光榮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向僕子孫顯明指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示</a:t>
            </a:r>
            <a:endParaRPr lang="zh-TW" alt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+mn-ea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1055440" y="1700808"/>
            <a:ext cx="1351226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3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935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求主轉回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3"/>
            <a:ext cx="121920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願主我神華美榮耀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歸於我們各人身上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主耶和華我的神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阿  願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主堅立我們事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我們手中一切工作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願主堅立使我功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成</a:t>
            </a:r>
            <a:endParaRPr lang="zh-TW" alt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+mn-ea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1055440" y="1700808"/>
            <a:ext cx="1351226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4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86411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</TotalTime>
  <Words>224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Microsoft JhengHei</vt:lpstr>
      <vt:lpstr>新細明體</vt:lpstr>
      <vt:lpstr>Arial</vt:lpstr>
      <vt:lpstr>Calibri</vt:lpstr>
      <vt:lpstr>Theme1</vt:lpstr>
      <vt:lpstr>【求主轉回】</vt:lpstr>
      <vt:lpstr>【求主轉回】</vt:lpstr>
      <vt:lpstr>【求主轉回】</vt:lpstr>
      <vt:lpstr>【求主轉回】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137</cp:revision>
  <dcterms:created xsi:type="dcterms:W3CDTF">2015-05-17T04:39:00Z</dcterms:created>
  <dcterms:modified xsi:type="dcterms:W3CDTF">2020-10-22T12:07:57Z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