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1599" r:id="rId2"/>
    <p:sldId id="1600" r:id="rId3"/>
    <p:sldId id="1601" r:id="rId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98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33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65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17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52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8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8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257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16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99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在主蔭下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住在至高隱密之處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即住全能者的蔭下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我論我們倚靠的神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是避難所是我山寨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9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在主蔭下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他必救你脫離羅網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又得脫離瘟疫禍災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靠他翅膀受他遮蔭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他的誠實是你盾牌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在主蔭下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你必不怕黑夜驚惶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不怕飛箭不怕毒瘟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雖千萬人仆倒右邊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但是災害不臨你身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881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120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Theme1</vt:lpstr>
      <vt:lpstr>【在主蔭下】</vt:lpstr>
      <vt:lpstr>【在主蔭下】</vt:lpstr>
      <vt:lpstr>【在主蔭下】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2020-10-22T12:11:29Z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