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40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76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40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33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14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98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69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5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06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ABB3-4662-401A-B868-CB91799AF64C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65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5ABB3-4662-401A-B868-CB91799AF64C}" type="datetimeFigureOut">
              <a:rPr lang="zh-TW" altLang="en-US" smtClean="0"/>
              <a:t>2020/10/22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F0543-586F-47B9-9E2E-D952CD6CAF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85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dirty="0" smtClean="0"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</a:t>
            </a:r>
            <a:r>
              <a:rPr lang="zh-TW" altLang="en-US" sz="7200" b="1" dirty="0">
                <a:solidFill>
                  <a:srgbClr val="66003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大愛</a:t>
            </a:r>
          </a:p>
        </p:txBody>
      </p:sp>
    </p:spTree>
    <p:extLst>
      <p:ext uri="{BB962C8B-B14F-4D97-AF65-F5344CB8AC3E}">
        <p14:creationId xmlns:p14="http://schemas.microsoft.com/office/powerpoint/2010/main" val="309405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我唱出  神大愛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神豈有難成的事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94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人生路  常起跌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話語叫我永不動搖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535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在世間  能遇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迷了路有主引導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785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常施恩  常看顧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杖扶持  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竿引領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380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何時我跌倒  何時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扶持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危難遇風雪  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必庇佑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965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前途在</a:t>
            </a:r>
            <a:r>
              <a:rPr lang="zh-CN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手  牽我到白頭</a:t>
            </a:r>
            <a:endParaRPr lang="en-US" altLang="zh-TW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守護我  從今天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起</a:t>
            </a:r>
            <a:r>
              <a:rPr lang="en-US" altLang="zh-TW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6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66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到永遠</a:t>
            </a:r>
            <a:endParaRPr lang="zh-TW" altLang="en-US" sz="66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828883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98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Theme1</vt:lpstr>
      <vt:lpstr>神大愛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神大愛</dc:title>
  <dc:creator>User</dc:creator>
  <cp:lastModifiedBy>Windows User</cp:lastModifiedBy>
  <cp:revision>5</cp:revision>
  <dcterms:created xsi:type="dcterms:W3CDTF">2017-09-16T04:45:41Z</dcterms:created>
  <dcterms:modified xsi:type="dcterms:W3CDTF">2020-10-21T17:43:41Z</dcterms:modified>
</cp:coreProperties>
</file>