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1607" r:id="rId2"/>
    <p:sldId id="1608" r:id="rId3"/>
    <p:sldId id="1609" r:id="rId4"/>
    <p:sldId id="1610" r:id="rId5"/>
    <p:sldId id="1611" r:id="rId6"/>
    <p:sldId id="1612" r:id="rId7"/>
    <p:sldId id="1613" r:id="rId8"/>
    <p:sldId id="1614" r:id="rId9"/>
    <p:sldId id="1615" r:id="rId10"/>
    <p:sldId id="1616" r:id="rId11"/>
    <p:sldId id="1617" r:id="rId12"/>
    <p:sldId id="1618" r:id="rId13"/>
  </p:sldIdLst>
  <p:sldSz cx="12192000" cy="6858000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96" y="246"/>
      </p:cViewPr>
      <p:guideLst>
        <p:guide orient="horz" pos="2284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9453B0-9DF3-4847-AF80-E61FDDFE713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0C4BEA-116E-4A46-BBD1-DB16043DE460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22806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E7D3E4-89F3-4CED-A48A-023A05B8B9D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12900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3267DE-EE7E-471A-A40B-FAAFF4920C6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88594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1D29A9-78CF-43D9-96E6-EC61B25CAC0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97951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642490-7E29-4483-9A31-EFF80A070D5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13000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6FBA3-C5B6-4ABE-B006-3071EDE08652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4919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5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0" y="1535115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D6F40A-D4BD-4CFE-9F04-3E5B79AD639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05882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EE02C-5D35-4378-8340-C70FEDA343E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76339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50ADB6-12FA-47A2-8F8B-679B72FFE34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16477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51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4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0F8A50-B2C4-4226-B3AC-3C570B2B9CE0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37920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2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40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F35931-D635-4C49-A97E-2F28EAA6FE9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57823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24E0EF9-2ADF-4FFE-B22E-4DD3F4BA4B8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35736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378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2" indent="-342892" algn="l" defTabSz="914378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1" indent="-285743" algn="l" defTabSz="914378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TW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教會趕緊傳道</a:t>
            </a:r>
            <a:r>
              <a:rPr lang="en-US" altLang="zh-TW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教會趕緊遵命拯救普天下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當早通知世人真神是光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使他深知造人主宰不願意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一個靈魂終歸黑暗地方</a:t>
            </a:r>
          </a:p>
        </p:txBody>
      </p:sp>
      <p:sp>
        <p:nvSpPr>
          <p:cNvPr id="6" name="Text Box 1"/>
          <p:cNvSpPr txBox="1"/>
          <p:nvPr/>
        </p:nvSpPr>
        <p:spPr>
          <a:xfrm>
            <a:off x="592892" y="1700808"/>
            <a:ext cx="1193960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660033"/>
                </a:solidFill>
              </a:rPr>
              <a:t>1.</a:t>
            </a:r>
          </a:p>
        </p:txBody>
      </p:sp>
    </p:spTree>
    <p:extLst>
      <p:ext uri="{BB962C8B-B14F-4D97-AF65-F5344CB8AC3E}">
        <p14:creationId xmlns:p14="http://schemas.microsoft.com/office/powerpoint/2010/main" val="3379095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TW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教會趕緊傳道</a:t>
            </a:r>
            <a:r>
              <a:rPr lang="en-US" altLang="zh-TW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傳揚好信息和平福音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傳揚主耶穌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已經救贖罪人</a:t>
            </a:r>
          </a:p>
        </p:txBody>
      </p:sp>
    </p:spTree>
    <p:extLst>
      <p:ext uri="{BB962C8B-B14F-4D97-AF65-F5344CB8AC3E}">
        <p14:creationId xmlns:p14="http://schemas.microsoft.com/office/powerpoint/2010/main" val="3680687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TW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教會趕緊傳道</a:t>
            </a:r>
            <a:r>
              <a:rPr lang="en-US" altLang="zh-TW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應當紀念救主一定快再臨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所以當盡本份傳揚聖名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可憐多人因你我不發熱心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難見主面亦難居住天城</a:t>
            </a:r>
          </a:p>
        </p:txBody>
      </p:sp>
      <p:sp>
        <p:nvSpPr>
          <p:cNvPr id="6" name="Text Box 1"/>
          <p:cNvSpPr txBox="1"/>
          <p:nvPr/>
        </p:nvSpPr>
        <p:spPr>
          <a:xfrm>
            <a:off x="592892" y="1700808"/>
            <a:ext cx="1193960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660033"/>
                </a:solidFill>
              </a:rPr>
              <a:t>6</a:t>
            </a:r>
            <a:r>
              <a:rPr lang="en-US" sz="5400" b="1" dirty="0" smtClean="0">
                <a:solidFill>
                  <a:srgbClr val="660033"/>
                </a:solidFill>
              </a:rPr>
              <a:t>.</a:t>
            </a:r>
            <a:endParaRPr lang="en-US" sz="5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67071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TW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教會趕緊傳道</a:t>
            </a:r>
            <a:r>
              <a:rPr lang="en-US" altLang="zh-TW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傳揚好信息和平福音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傳揚主耶穌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已經救贖罪人</a:t>
            </a:r>
          </a:p>
        </p:txBody>
      </p:sp>
    </p:spTree>
    <p:extLst>
      <p:ext uri="{BB962C8B-B14F-4D97-AF65-F5344CB8AC3E}">
        <p14:creationId xmlns:p14="http://schemas.microsoft.com/office/powerpoint/2010/main" val="4209868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TW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教會趕緊傳道</a:t>
            </a:r>
            <a:r>
              <a:rPr lang="en-US" altLang="zh-TW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傳揚好信息和平福音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傳揚主耶穌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已經救贖罪人</a:t>
            </a:r>
          </a:p>
        </p:txBody>
      </p:sp>
    </p:spTree>
    <p:extLst>
      <p:ext uri="{BB962C8B-B14F-4D97-AF65-F5344CB8AC3E}">
        <p14:creationId xmlns:p14="http://schemas.microsoft.com/office/powerpoint/2010/main" val="3888308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TW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教會趕緊傳道</a:t>
            </a:r>
            <a:r>
              <a:rPr lang="en-US" altLang="zh-TW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請看千萬罪人仍然有困苦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居在罪惡魔鬼束縛凄楚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無人通知救主耶穌已受死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由死復活使他享永生福</a:t>
            </a:r>
          </a:p>
        </p:txBody>
      </p:sp>
      <p:sp>
        <p:nvSpPr>
          <p:cNvPr id="6" name="Text Box 1"/>
          <p:cNvSpPr txBox="1"/>
          <p:nvPr/>
        </p:nvSpPr>
        <p:spPr>
          <a:xfrm>
            <a:off x="592892" y="1700808"/>
            <a:ext cx="1193960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660033"/>
                </a:solidFill>
              </a:rPr>
              <a:t>2</a:t>
            </a:r>
            <a:r>
              <a:rPr lang="en-US" sz="5400" b="1" dirty="0" smtClean="0">
                <a:solidFill>
                  <a:srgbClr val="660033"/>
                </a:solidFill>
              </a:rPr>
              <a:t>.</a:t>
            </a:r>
            <a:endParaRPr lang="en-US" sz="5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995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TW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教會趕緊傳道</a:t>
            </a:r>
            <a:r>
              <a:rPr lang="en-US" altLang="zh-TW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傳揚好信息和平福音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傳揚主耶穌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已經救贖罪人</a:t>
            </a:r>
          </a:p>
        </p:txBody>
      </p:sp>
    </p:spTree>
    <p:extLst>
      <p:ext uri="{BB962C8B-B14F-4D97-AF65-F5344CB8AC3E}">
        <p14:creationId xmlns:p14="http://schemas.microsoft.com/office/powerpoint/2010/main" val="385331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TW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教會趕緊傳道</a:t>
            </a:r>
            <a:r>
              <a:rPr lang="en-US" altLang="zh-TW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主能救人脫離罪惡眾煩惱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因他捨命成就救靈工夫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現時教會當大謹慎大儆醒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庶免攔阻一人信靠耶穌</a:t>
            </a:r>
          </a:p>
        </p:txBody>
      </p:sp>
      <p:sp>
        <p:nvSpPr>
          <p:cNvPr id="6" name="Text Box 1"/>
          <p:cNvSpPr txBox="1"/>
          <p:nvPr/>
        </p:nvSpPr>
        <p:spPr>
          <a:xfrm>
            <a:off x="592892" y="1700808"/>
            <a:ext cx="1193960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660033"/>
                </a:solidFill>
              </a:rPr>
              <a:t>3</a:t>
            </a:r>
            <a:r>
              <a:rPr lang="en-US" sz="5400" b="1" dirty="0" smtClean="0">
                <a:solidFill>
                  <a:srgbClr val="660033"/>
                </a:solidFill>
              </a:rPr>
              <a:t>.</a:t>
            </a:r>
            <a:endParaRPr lang="en-US" sz="5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7093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TW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教會趕緊傳道</a:t>
            </a:r>
            <a:r>
              <a:rPr lang="en-US" altLang="zh-TW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傳揚好信息和平福音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傳揚主耶穌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已經救贖罪人</a:t>
            </a:r>
          </a:p>
        </p:txBody>
      </p:sp>
    </p:spTree>
    <p:extLst>
      <p:ext uri="{BB962C8B-B14F-4D97-AF65-F5344CB8AC3E}">
        <p14:creationId xmlns:p14="http://schemas.microsoft.com/office/powerpoint/2010/main" val="2705356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TW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教會趕緊傳道</a:t>
            </a:r>
            <a:r>
              <a:rPr lang="en-US" altLang="zh-TW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福音應該傳揚各國各地方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使人都曉真神仁愛無邊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救主降</a:t>
            </a:r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世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釘於十架流寶血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受死在世叫人永生在天</a:t>
            </a:r>
          </a:p>
        </p:txBody>
      </p:sp>
      <p:sp>
        <p:nvSpPr>
          <p:cNvPr id="6" name="Text Box 1"/>
          <p:cNvSpPr txBox="1"/>
          <p:nvPr/>
        </p:nvSpPr>
        <p:spPr>
          <a:xfrm>
            <a:off x="592892" y="1700808"/>
            <a:ext cx="1193960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660033"/>
                </a:solidFill>
              </a:rPr>
              <a:t>4</a:t>
            </a:r>
            <a:r>
              <a:rPr lang="en-US" sz="5400" b="1" dirty="0" smtClean="0">
                <a:solidFill>
                  <a:srgbClr val="660033"/>
                </a:solidFill>
              </a:rPr>
              <a:t>.</a:t>
            </a:r>
            <a:endParaRPr lang="en-US" sz="5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0743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TW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教會趕緊傳道</a:t>
            </a:r>
            <a:r>
              <a:rPr lang="en-US" altLang="zh-TW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傳揚好信息和平福音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傳揚主耶穌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已經救贖罪人</a:t>
            </a:r>
          </a:p>
        </p:txBody>
      </p:sp>
    </p:spTree>
    <p:extLst>
      <p:ext uri="{BB962C8B-B14F-4D97-AF65-F5344CB8AC3E}">
        <p14:creationId xmlns:p14="http://schemas.microsoft.com/office/powerpoint/2010/main" val="481396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TW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教會趕緊傳道</a:t>
            </a:r>
            <a:r>
              <a:rPr lang="en-US" altLang="zh-TW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所有錢財應該樂捐為福音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並你子女也獻主去宣傳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且在主前懇求真理大得勝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因你所費救主必還周全</a:t>
            </a:r>
          </a:p>
        </p:txBody>
      </p:sp>
      <p:sp>
        <p:nvSpPr>
          <p:cNvPr id="6" name="Text Box 1"/>
          <p:cNvSpPr txBox="1"/>
          <p:nvPr/>
        </p:nvSpPr>
        <p:spPr>
          <a:xfrm>
            <a:off x="592892" y="1700808"/>
            <a:ext cx="1193960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660033"/>
                </a:solidFill>
              </a:rPr>
              <a:t>5</a:t>
            </a:r>
            <a:r>
              <a:rPr lang="en-US" sz="5400" b="1" dirty="0" smtClean="0">
                <a:solidFill>
                  <a:srgbClr val="660033"/>
                </a:solidFill>
              </a:rPr>
              <a:t>.</a:t>
            </a:r>
            <a:endParaRPr lang="en-US" sz="5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6011929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8</TotalTime>
  <Words>480</Words>
  <Application>Microsoft Office PowerPoint</Application>
  <PresentationFormat>Widescreen</PresentationFormat>
  <Paragraphs>60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Microsoft JhengHei</vt:lpstr>
      <vt:lpstr>新細明體</vt:lpstr>
      <vt:lpstr>Arial</vt:lpstr>
      <vt:lpstr>Calibri</vt:lpstr>
      <vt:lpstr>Theme1</vt:lpstr>
      <vt:lpstr>【教會趕緊傳道】</vt:lpstr>
      <vt:lpstr>【教會趕緊傳道】</vt:lpstr>
      <vt:lpstr>【教會趕緊傳道】</vt:lpstr>
      <vt:lpstr>【教會趕緊傳道】</vt:lpstr>
      <vt:lpstr>【教會趕緊傳道】</vt:lpstr>
      <vt:lpstr>【教會趕緊傳道】</vt:lpstr>
      <vt:lpstr>【教會趕緊傳道】</vt:lpstr>
      <vt:lpstr>【教會趕緊傳道】</vt:lpstr>
      <vt:lpstr>【教會趕緊傳道】</vt:lpstr>
      <vt:lpstr>【教會趕緊傳道】</vt:lpstr>
      <vt:lpstr>【教會趕緊傳道】</vt:lpstr>
      <vt:lpstr>【教會趕緊傳道】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Church</dc:creator>
  <cp:lastModifiedBy>Windows User</cp:lastModifiedBy>
  <cp:revision>140</cp:revision>
  <dcterms:created xsi:type="dcterms:W3CDTF">2015-05-17T04:39:00Z</dcterms:created>
  <dcterms:modified xsi:type="dcterms:W3CDTF">2020-09-30T02:38:11Z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1033-10.1.0.5507</vt:lpwstr>
  </property>
</Properties>
</file>