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8" r:id="rId2"/>
    <p:sldId id="1609" r:id="rId3"/>
    <p:sldId id="1610" r:id="rId4"/>
    <p:sldId id="1611" r:id="rId5"/>
    <p:sldId id="1612" r:id="rId6"/>
    <p:sldId id="1613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9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1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8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64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10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0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1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94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0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9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真理去打仗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十架下眾兵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丁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努力要剛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</a:t>
            </a:r>
            <a:endParaRPr lang="vi-V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因你是救世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軍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跟從榮耀王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奮然起赴前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救人出死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9134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670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跟從尊榮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人出死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踴躍赴前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  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主大獲勝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2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往前攻往前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攻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勝旗懸空中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齊協力吿奮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聽從主號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</a:t>
            </a:r>
            <a:endParaRPr lang="vi-V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同站在戰線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勁敵去交鋒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仰賴主賜靈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vi-V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戰而必百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9134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9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跟從尊榮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人出死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踴躍赴前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  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主大獲勝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1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齊歡暢齊歡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暢  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勝歌高聲揚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我今已靠主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帥  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戰功打勝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將諸敵皆掃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蕩  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真理顯榮光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待戰事已完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畢  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榮冕為獎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賞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91344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到戰場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跟從尊榮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人出死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  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踴躍赴前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  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主大獲勝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777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279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【到戰場】</vt:lpstr>
      <vt:lpstr>【到戰場】</vt:lpstr>
      <vt:lpstr>【到戰場】</vt:lpstr>
      <vt:lpstr>【到戰場】</vt:lpstr>
      <vt:lpstr>【到戰場】</vt:lpstr>
      <vt:lpstr>【到戰場】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2020-09-30T02:46:39Z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