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1" r:id="rId2"/>
    <p:sldId id="1602" r:id="rId3"/>
    <p:sldId id="1603" r:id="rId4"/>
    <p:sldId id="1604" r:id="rId5"/>
    <p:sldId id="1605" r:id="rId6"/>
    <p:sldId id="1606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566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944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243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955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96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74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72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64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081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496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821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708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主名可愛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天上地下一切尊名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所有至美的稱呼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不如天父預先說明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給救罪人的耶穌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559496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62123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主名可愛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我樂意唱天上君王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稱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  可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愛的耶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凡耳所聽沒有一名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可親可愛似耶穌</a:t>
            </a:r>
          </a:p>
        </p:txBody>
      </p:sp>
    </p:spTree>
    <p:extLst>
      <p:ext uri="{BB962C8B-B14F-4D97-AF65-F5344CB8AC3E}">
        <p14:creationId xmlns:p14="http://schemas.microsoft.com/office/powerpoint/2010/main" val="253921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主名可愛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釘十字架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寫  猶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太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特用此名要害他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倒反更教眾人明知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為何應該疼愛他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559496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1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主名可愛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我樂意唱天上君王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稱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  可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愛的耶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凡耳所聽沒有一名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可親可愛似耶穌</a:t>
            </a:r>
          </a:p>
        </p:txBody>
      </p:sp>
    </p:spTree>
    <p:extLst>
      <p:ext uri="{BB962C8B-B14F-4D97-AF65-F5344CB8AC3E}">
        <p14:creationId xmlns:p14="http://schemas.microsoft.com/office/powerpoint/2010/main" val="297726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主名可愛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於今執掌萬樣權柄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天堂之中頂尊貴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白衣群眾仍稱此名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此名永世極佳美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559496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1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主名可愛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我樂意唱天上君王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稱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  可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愛的耶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凡耳所聽沒有一名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可親可愛似耶穌</a:t>
            </a:r>
          </a:p>
        </p:txBody>
      </p:sp>
    </p:spTree>
    <p:extLst>
      <p:ext uri="{BB962C8B-B14F-4D97-AF65-F5344CB8AC3E}">
        <p14:creationId xmlns:p14="http://schemas.microsoft.com/office/powerpoint/2010/main" val="69080148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222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【主名可愛】</vt:lpstr>
      <vt:lpstr>【主名可愛】</vt:lpstr>
      <vt:lpstr>【主名可愛】</vt:lpstr>
      <vt:lpstr>【主名可愛】</vt:lpstr>
      <vt:lpstr>【主名可愛】</vt:lpstr>
      <vt:lpstr>【主名可愛】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2020-10-01T03:58:24Z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