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255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8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2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83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72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09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93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729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273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8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605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快來就救主不要躭延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在福音書上天道明顯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今日我救主立罪人間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慈聲叫你快來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1364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們必相會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心潔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淨永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遠脫離罪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戾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就可安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主大恩惠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在主安樂家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33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聽主勸罪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我聲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萬民的心當快活歡欣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奉他為救主樂意相應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何必猶疑不來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們必相會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心潔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淨永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遠脫離罪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戾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就可安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主大恩惠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在主安樂家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0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救主曾應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萬民一聽見喜樂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聽救主呼喚相親相愛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不要躭延快來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們必相會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心潔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淨永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遠脫離罪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戾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就可安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主大恩惠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在主安樂家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37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今日主站立世人當中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他有吩咐我須要聽從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聽他的聲音滿有恩寵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主說罪人快來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0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們必相會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心潔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淨永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遠脫離罪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戾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就可安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主大恩惠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在主安樂家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18394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320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【快來就主】</vt:lpstr>
      <vt:lpstr>【快來就主】</vt:lpstr>
      <vt:lpstr>【快來就主】</vt:lpstr>
      <vt:lpstr>【快來就主】</vt:lpstr>
      <vt:lpstr>【快來就主】</vt:lpstr>
      <vt:lpstr>【快來就主】</vt:lpstr>
      <vt:lpstr>【快來就主】</vt:lpstr>
      <vt:lpstr>【快來就主】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2020-10-01T04:23:19Z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