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807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237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26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775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505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04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9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74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331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96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605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04AF-2C81-4025-B239-363F583E8992}" type="datetimeFigureOut">
              <a:rPr lang="vi-VN" smtClean="0"/>
              <a:t>29/08/2020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A50A-3CE1-4FA2-B800-C4BF87C5AD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11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總無朋友虛己像主耶穌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  真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誰像耶穌能醫心靈痛苦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" y="1760221"/>
            <a:ext cx="70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1.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0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穌全知我心裏憂苦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主必領我走平安路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真無朋友虛己像主耶穌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14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穌全知我心裏憂苦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主必領我走平安路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真無朋友虛己像主耶穌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626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總無朋友像主聖潔高尚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總無朋友像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主謙遜溫良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" y="1760221"/>
            <a:ext cx="70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0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穌全知我心裏憂苦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主必領我走平安路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真無朋友虛己像主耶穌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38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總無一時耶穌不親近我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無日夜主愛不眷顧我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" y="1760221"/>
            <a:ext cx="70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3.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8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穌全知我心裏憂苦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主必領我走平安路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真無朋友虛己像主耶穌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5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無聖徒靠此友被丟棄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真無罪人悔改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主不救濟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" y="1760221"/>
            <a:ext cx="70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穌全知我心裏憂苦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主必領我走平安路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真無朋友虛己像主耶穌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92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真無恩惠能比耶穌捨命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真無有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聖徒在天家豈有無住處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真無有  真無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" y="1760221"/>
            <a:ext cx="70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5.</a:t>
            </a:r>
            <a:endParaRPr lang="vi-VN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347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365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新細明體</vt:lpstr>
      <vt:lpstr>Arial</vt:lpstr>
      <vt:lpstr>Calibri</vt:lpstr>
      <vt:lpstr>Times New Roman</vt:lpstr>
      <vt:lpstr>Theme1</vt:lpstr>
      <vt:lpstr>真無有</vt:lpstr>
      <vt:lpstr>真無有</vt:lpstr>
      <vt:lpstr>真無有</vt:lpstr>
      <vt:lpstr>真無有</vt:lpstr>
      <vt:lpstr>真無有</vt:lpstr>
      <vt:lpstr>真無有</vt:lpstr>
      <vt:lpstr>真無有</vt:lpstr>
      <vt:lpstr>真無有</vt:lpstr>
      <vt:lpstr>真無有</vt:lpstr>
      <vt:lpstr>真無有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真無有</dc:title>
  <dc:creator>Windows User</dc:creator>
  <cp:lastModifiedBy>Windows User</cp:lastModifiedBy>
  <cp:revision>4</cp:revision>
  <dcterms:created xsi:type="dcterms:W3CDTF">2020-08-29T06:04:50Z</dcterms:created>
  <dcterms:modified xsi:type="dcterms:W3CDTF">2020-08-29T06:19:01Z</dcterms:modified>
</cp:coreProperties>
</file>