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30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62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48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97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40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4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16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21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8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52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27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077C-FA22-4ADF-9F25-2B8060F7FB49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8554-0B02-485E-BD4A-8E8E87BEB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029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今世宴樂我不同化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且不隨從世界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奢華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穌我歌頌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庭或像羣眾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效法耶穌愼始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4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耶穌折斷眾罪鎖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服事我主先蒙恩典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纔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能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效法耶穌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9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穌我歌頌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庭或像羣眾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效法耶穌愼始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度此世見天堂榮耀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路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效法耶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或順或逆宣揚耶穌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生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效法耶穌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穌我歌頌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庭或像羣眾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效法耶穌愼始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0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蒙主喜悅見主榮耀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效法耶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聽主恩言享主慰勞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遠像主耶穌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穌我歌頌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庭或像羣眾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效法耶穌愼始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我要效法耶穌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7453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276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我要效法耶穌</vt:lpstr>
      <vt:lpstr>我要效法耶穌</vt:lpstr>
      <vt:lpstr>我要效法耶穌</vt:lpstr>
      <vt:lpstr>我要效法耶穌</vt:lpstr>
      <vt:lpstr>我要效法耶穌</vt:lpstr>
      <vt:lpstr>我要效法耶穌</vt:lpstr>
      <vt:lpstr>我要效法耶穌</vt:lpstr>
      <vt:lpstr>我要效法耶穌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我要效法耶穌</dc:title>
  <dc:creator>Windows User</dc:creator>
  <cp:lastModifiedBy>Windows User</cp:lastModifiedBy>
  <cp:revision>5</cp:revision>
  <dcterms:created xsi:type="dcterms:W3CDTF">2020-08-29T06:19:44Z</dcterms:created>
  <dcterms:modified xsi:type="dcterms:W3CDTF">2020-08-29T06:32:07Z</dcterms:modified>
</cp:coreProperties>
</file>