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300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70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37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98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61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2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1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12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90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6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43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3D8F-CF75-407B-8F8C-987B01043C6A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1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神差愛子 人稱祂耶穌</a:t>
            </a:r>
            <a:r>
              <a:rPr 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祂賜下愛 醫治寬恕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 使我得自由</a:t>
            </a:r>
            <a:r>
              <a:rPr 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那空墳墓就是我得救的記號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1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我能面對明天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不再懼怕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我深知道 祂掌管明天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生命充滿了希望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只因祂活著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97796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因祂活著</vt:lpstr>
      <vt:lpstr>因祂活著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因祂活著</dc:title>
  <dc:creator>Windows User</dc:creator>
  <cp:lastModifiedBy>Windows User</cp:lastModifiedBy>
  <cp:revision>2</cp:revision>
  <dcterms:created xsi:type="dcterms:W3CDTF">2020-03-14T06:02:45Z</dcterms:created>
  <dcterms:modified xsi:type="dcterms:W3CDTF">2020-04-10T06:22:40Z</dcterms:modified>
</cp:coreProperties>
</file>