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791D-C3CD-4EB4-9F2F-930267A0665A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B1AB-9C2B-4871-9A28-2E7150DE2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77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791D-C3CD-4EB4-9F2F-930267A0665A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B1AB-9C2B-4871-9A28-2E7150DE2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39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791D-C3CD-4EB4-9F2F-930267A0665A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B1AB-9C2B-4871-9A28-2E7150DE2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39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791D-C3CD-4EB4-9F2F-930267A0665A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B1AB-9C2B-4871-9A28-2E7150DE2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76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791D-C3CD-4EB4-9F2F-930267A0665A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B1AB-9C2B-4871-9A28-2E7150DE2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96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791D-C3CD-4EB4-9F2F-930267A0665A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B1AB-9C2B-4871-9A28-2E7150DE2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89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791D-C3CD-4EB4-9F2F-930267A0665A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B1AB-9C2B-4871-9A28-2E7150DE2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81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791D-C3CD-4EB4-9F2F-930267A0665A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B1AB-9C2B-4871-9A28-2E7150DE2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06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791D-C3CD-4EB4-9F2F-930267A0665A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B1AB-9C2B-4871-9A28-2E7150DE2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71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791D-C3CD-4EB4-9F2F-930267A0665A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B1AB-9C2B-4871-9A28-2E7150DE2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76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791D-C3CD-4EB4-9F2F-930267A0665A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B1AB-9C2B-4871-9A28-2E7150DE2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37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2791D-C3CD-4EB4-9F2F-930267A0665A}" type="datetimeFigureOut">
              <a:rPr lang="zh-TW" altLang="en-US" smtClean="0"/>
              <a:t>2020/4/10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3B1AB-9C2B-4871-9A28-2E7150DE2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71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歌頌復活主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復活的主是主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世上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沒有祂的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墳墓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挪開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咒詛挪開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羞辱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已完成偉大救贖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歌頌復活主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復活的主是主耶穌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世上沒有祂的墳墓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同來歡呼同來慶祝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祂已完成偉大救贖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歌頌復活主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世上有哪一位神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為世人而生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世上有哪一位神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為世人而死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歌頌復活主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世上有哪一位神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為世人復活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世上有哪一位救主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今天仍活著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133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Microsoft JhengHei</vt:lpstr>
      <vt:lpstr>新細明體</vt:lpstr>
      <vt:lpstr>Arial</vt:lpstr>
      <vt:lpstr>Calibri</vt:lpstr>
      <vt:lpstr>Theme1</vt:lpstr>
      <vt:lpstr>歌頌復活主</vt:lpstr>
      <vt:lpstr>歌頌復活主</vt:lpstr>
      <vt:lpstr>歌頌復活主</vt:lpstr>
      <vt:lpstr>歌頌復活主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歌頌復活主</dc:title>
  <dc:creator>DAIDUONG</dc:creator>
  <cp:lastModifiedBy>Windows User</cp:lastModifiedBy>
  <cp:revision>2</cp:revision>
  <dcterms:created xsi:type="dcterms:W3CDTF">2014-04-20T12:56:00Z</dcterms:created>
  <dcterms:modified xsi:type="dcterms:W3CDTF">2020-04-10T06:15:32Z</dcterms:modified>
</cp:coreProperties>
</file>