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9" r:id="rId3"/>
    <p:sldMasterId id="2147483701" r:id="rId4"/>
    <p:sldMasterId id="2147483718" r:id="rId5"/>
  </p:sldMasterIdLst>
  <p:sldIdLst>
    <p:sldId id="256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2025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287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4630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466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9734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4943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295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009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0730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083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6676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1911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14387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3056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00766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81816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9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7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672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3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2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6850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825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804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60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783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789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2524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62000"/>
            <a:ext cx="1743075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2" y="762000"/>
            <a:ext cx="55721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8115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5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1353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1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783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911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2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2" y="2737252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9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91" y="2737252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74461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692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33632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8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6016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3447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836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9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6937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348341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288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6072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8" y="609601"/>
            <a:ext cx="978557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2914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07067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86183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65280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631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59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08467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1850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8" y="6459794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4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50585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7117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2642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7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5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774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8" y="6223831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2" y="6223831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9" y="6223831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4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7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7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7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5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552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這一天裡我感到好歡喜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能夠與各位弟兄姊妹相聚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耶穌基督把我們合為一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不需要再與弟兄姊妹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手挽著手一起充滿愛心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我們也心連心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讓我們一起在主愛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步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啊 啊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9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22</TotalTime>
  <Words>89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佈景主題17</vt:lpstr>
      <vt:lpstr>佈景主題19</vt:lpstr>
      <vt:lpstr>Basis</vt:lpstr>
      <vt:lpstr>Facet</vt:lpstr>
      <vt:lpstr>Retrospect</vt:lpstr>
      <vt:lpstr>主的大家庭</vt:lpstr>
      <vt:lpstr>主的大家庭</vt:lpstr>
      <vt:lpstr>主的大家庭</vt:lpstr>
      <vt:lpstr>主的大家庭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主的大家庭</dc:title>
  <dc:creator>User</dc:creator>
  <cp:lastModifiedBy>DaTang</cp:lastModifiedBy>
  <cp:revision>6</cp:revision>
  <dcterms:created xsi:type="dcterms:W3CDTF">2017-07-29T03:52:27Z</dcterms:created>
  <dcterms:modified xsi:type="dcterms:W3CDTF">2019-06-16T06:33:09Z</dcterms:modified>
</cp:coreProperties>
</file>