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邦一致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這歌盡獻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榮光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高照諸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達到穹蒼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  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信實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賜下寬容饒恕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TW" altLang="en-US" sz="50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TW" sz="5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5000" b="1" cap="all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5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000" b="1" cap="all" dirty="0">
                <a:latin typeface="微軟正黑體" pitchFamily="34" charset="-120"/>
                <a:ea typeface="微軟正黑體" pitchFamily="34" charset="-120"/>
              </a:rPr>
              <a:t>憑主恩典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zh-TW" altLang="en-US" sz="5000" b="1" cap="all" dirty="0">
                <a:latin typeface="微軟正黑體" pitchFamily="34" charset="-120"/>
                <a:ea typeface="微軟正黑體" pitchFamily="34" charset="-120"/>
              </a:rPr>
              <a:t>我滿心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溫暖</a:t>
            </a:r>
            <a:endParaRPr lang="zh-TW" altLang="en-US" sz="5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勞苦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孤單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困惑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裡面有主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傾聽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的必得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以性命來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81</TotalTime>
  <Words>177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全地至高是我主</vt:lpstr>
      <vt:lpstr>全地至高是我主</vt:lpstr>
      <vt:lpstr>因主的名</vt:lpstr>
      <vt:lpstr>因主的名</vt:lpstr>
      <vt:lpstr>因主的名</vt:lpstr>
      <vt:lpstr>因主的名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DaTang</cp:lastModifiedBy>
  <cp:revision>12</cp:revision>
  <dcterms:created xsi:type="dcterms:W3CDTF">2017-06-06T12:06:37Z</dcterms:created>
  <dcterms:modified xsi:type="dcterms:W3CDTF">2019-06-11T12:16:40Z</dcterms:modified>
</cp:coreProperties>
</file>