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8" r:id="rId4"/>
    <p:sldId id="268" r:id="rId5"/>
    <p:sldId id="269" r:id="rId6"/>
    <p:sldId id="270" r:id="rId7"/>
    <p:sldId id="271" r:id="rId8"/>
    <p:sldId id="272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7A548E-7098-4CE3-810E-47A3ADCC1150}" type="datetimeFigureOut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F5638-3618-4DF4-8C9F-7A090890D1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F5638-3618-4DF4-8C9F-7A090890D13D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3661-1E76-4273-BDC4-E36D4AAA0C58}" type="datetimeFigureOut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3A69-5EE5-4304-B0C1-D26C66E82B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3661-1E76-4273-BDC4-E36D4AAA0C58}" type="datetimeFigureOut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3A69-5EE5-4304-B0C1-D26C66E82B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3661-1E76-4273-BDC4-E36D4AAA0C58}" type="datetimeFigureOut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3A69-5EE5-4304-B0C1-D26C66E82B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3661-1E76-4273-BDC4-E36D4AAA0C58}" type="datetimeFigureOut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3A69-5EE5-4304-B0C1-D26C66E82B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3661-1E76-4273-BDC4-E36D4AAA0C58}" type="datetimeFigureOut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3A69-5EE5-4304-B0C1-D26C66E82B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3661-1E76-4273-BDC4-E36D4AAA0C58}" type="datetimeFigureOut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3A69-5EE5-4304-B0C1-D26C66E82B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3661-1E76-4273-BDC4-E36D4AAA0C58}" type="datetimeFigureOut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3A69-5EE5-4304-B0C1-D26C66E82B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3661-1E76-4273-BDC4-E36D4AAA0C58}" type="datetimeFigureOut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3A69-5EE5-4304-B0C1-D26C66E82B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3661-1E76-4273-BDC4-E36D4AAA0C58}" type="datetimeFigureOut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3A69-5EE5-4304-B0C1-D26C66E82B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3661-1E76-4273-BDC4-E36D4AAA0C58}" type="datetimeFigureOut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3A69-5EE5-4304-B0C1-D26C66E82B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3661-1E76-4273-BDC4-E36D4AAA0C58}" type="datetimeFigureOut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3A69-5EE5-4304-B0C1-D26C66E82B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D3661-1E76-4273-BDC4-E36D4AAA0C58}" type="datetimeFigureOut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93A69-5EE5-4304-B0C1-D26C66E82B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坐在寶座上聖潔</a:t>
            </a: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羔羊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坐在寶座上聖潔羔羊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我們俯伏敬拜你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昔在 今在以後永在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唯有你是全能真神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坐在寶座上聖潔</a:t>
            </a: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羔羊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坐在寶座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尊貴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羔羊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我們俯伏敬拜你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頌讚 尊貴榮耀權勢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都歸給你直到永遠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坐在寶座上聖潔</a:t>
            </a: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羔羊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萬王之王 萬主之主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唯有你配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得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敬拜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和尊崇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萬王之王 萬主之主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我們高舉你聖名直到永遠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坐在寶座上聖潔</a:t>
            </a: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羔羊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坐在寶座上聖潔羔羊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我們俯伏敬拜你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昔在 今在以後永在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唯有你是全能真神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坐在寶座上聖潔</a:t>
            </a: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羔羊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坐在寶座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尊貴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羔羊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我們俯伏敬拜你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頌讚 尊貴榮耀權勢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都歸給你直到永遠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坐在寶座上聖潔</a:t>
            </a: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羔羊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萬王之王 萬主之主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唯有你配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得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敬拜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和尊崇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萬王之王 萬主之主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我們高舉你聖名直到永遠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坐在寶座上聖潔</a:t>
            </a: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羔羊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萬王之王 萬主之主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唯有你配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得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敬拜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和尊崇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萬王之王 萬主之主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我們高舉你聖名直到永遠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坐在寶座上聖潔</a:t>
            </a: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羔羊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高舉你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聖名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直到永遠 </a:t>
            </a:r>
            <a:r>
              <a:rPr lang="en-US" altLang="zh-CN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x2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231</TotalTime>
  <Words>242</Words>
  <Application>Microsoft Office PowerPoint</Application>
  <PresentationFormat>如螢幕大小 (4:3)</PresentationFormat>
  <Paragraphs>40</Paragraphs>
  <Slides>8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佈景主題1</vt:lpstr>
      <vt:lpstr>坐在寶座上聖潔羔羊</vt:lpstr>
      <vt:lpstr>坐在寶座上聖潔羔羊</vt:lpstr>
      <vt:lpstr>坐在寶座上聖潔羔羊</vt:lpstr>
      <vt:lpstr>坐在寶座上聖潔羔羊</vt:lpstr>
      <vt:lpstr>坐在寶座上聖潔羔羊</vt:lpstr>
      <vt:lpstr>坐在寶座上聖潔羔羊</vt:lpstr>
      <vt:lpstr>坐在寶座上聖潔羔羊</vt:lpstr>
      <vt:lpstr>坐在寶座上聖潔羔羊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坐在寶座上聖潔羔羊</dc:title>
  <dc:creator>DAIDUONG</dc:creator>
  <cp:lastModifiedBy>DaTang</cp:lastModifiedBy>
  <cp:revision>27</cp:revision>
  <dcterms:created xsi:type="dcterms:W3CDTF">2013-07-21T01:15:07Z</dcterms:created>
  <dcterms:modified xsi:type="dcterms:W3CDTF">2019-06-28T13:33:28Z</dcterms:modified>
</cp:coreProperties>
</file>