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AB4AA-1402-46B5-846B-A57FD5AF7562}" type="datetimeFigureOut">
              <a:rPr lang="zh-TW" altLang="en-US" smtClean="0"/>
              <a:pPr/>
              <a:t>2019/6/28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0F2A4-032F-48E2-A49E-5741C5CC709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榮耀和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永遠到永遠高坐寶座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尊貴  感謝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都歸於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昔在  今在  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君王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聖潔全能主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聖潔全能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何等尊貴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至高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神 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聖潔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全能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   至高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榮耀   尊貴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頌讚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5400" b="1" smtClean="0">
                <a:latin typeface="微軟正黑體" pitchFamily="34" charset="-120"/>
                <a:ea typeface="微軟正黑體" pitchFamily="34" charset="-120"/>
              </a:rPr>
              <a:t>歸你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58</TotalTime>
  <Words>60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聖潔全能主</vt:lpstr>
      <vt:lpstr>聖潔全能主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聖潔全能主</dc:title>
  <dc:creator>DaTang</dc:creator>
  <cp:lastModifiedBy>DaTang</cp:lastModifiedBy>
  <cp:revision>3</cp:revision>
  <dcterms:created xsi:type="dcterms:W3CDTF">2018-12-18T13:11:07Z</dcterms:created>
  <dcterms:modified xsi:type="dcterms:W3CDTF">2019-06-28T12:11:48Z</dcterms:modified>
</cp:coreProperties>
</file>