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36EA-7411-4273-891E-76B759FD8CD5}" type="datetimeFigureOut">
              <a:rPr lang="zh-TW" altLang="en-US" smtClean="0"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F2F-1C8D-462F-9285-BDC841A1B3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Walking in the Light of God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It’s a great day to praise the Lord</a:t>
            </a:r>
          </a:p>
          <a:p>
            <a:r>
              <a:rPr lang="en-US" altLang="zh-TW" dirty="0" smtClean="0"/>
              <a:t>It’s a great day to praise the Lord</a:t>
            </a:r>
          </a:p>
          <a:p>
            <a:r>
              <a:rPr lang="en-US" altLang="zh-TW" dirty="0" smtClean="0"/>
              <a:t>It’s a great day to praise the Lord</a:t>
            </a:r>
          </a:p>
          <a:p>
            <a:r>
              <a:rPr lang="en-US" altLang="zh-TW" dirty="0" smtClean="0"/>
              <a:t>Walking in the Light of God</a:t>
            </a:r>
          </a:p>
          <a:p>
            <a:r>
              <a:rPr lang="en-US" altLang="zh-TW" dirty="0" smtClean="0"/>
              <a:t>Walk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in the Light</a:t>
            </a:r>
          </a:p>
          <a:p>
            <a:r>
              <a:rPr lang="en-US" altLang="zh-TW" dirty="0" smtClean="0"/>
              <a:t>Walk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in the Light</a:t>
            </a:r>
          </a:p>
          <a:p>
            <a:r>
              <a:rPr lang="en-US" altLang="zh-TW" dirty="0" smtClean="0"/>
              <a:t>Walk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walk</a:t>
            </a:r>
            <a:r>
              <a:rPr lang="en-US" altLang="zh-TW" dirty="0" smtClean="0"/>
              <a:t> in the Light</a:t>
            </a:r>
          </a:p>
          <a:p>
            <a:r>
              <a:rPr lang="en-US" altLang="zh-TW" dirty="0" smtClean="0"/>
              <a:t>Walking in the Light of God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63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Walking in the Light of God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7</cp:revision>
  <dcterms:created xsi:type="dcterms:W3CDTF">2019-06-28T12:29:01Z</dcterms:created>
  <dcterms:modified xsi:type="dcterms:W3CDTF">2019-06-28T13:33:05Z</dcterms:modified>
</cp:coreProperties>
</file>