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51BE-2332-4372-852A-7F4471651BAB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5334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主我深愛稱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我甚欣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慰</a:t>
            </a: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我甚欣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慰</a:t>
            </a: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贖我</a:t>
            </a:r>
            <a:endParaRPr 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40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主我高舉你的名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3962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天上降世間  指引我路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從十架到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墳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墳</a:t>
            </a: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回天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主我高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207</TotalTime>
  <Words>84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主我高舉袮的名</vt:lpstr>
      <vt:lpstr>主我高舉你的名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主我高舉你的名 Nguyện Danh Chúa luôn được tôn cao</dc:title>
  <dc:creator>Admin</dc:creator>
  <cp:lastModifiedBy>Windows User</cp:lastModifiedBy>
  <cp:revision>7</cp:revision>
  <dcterms:created xsi:type="dcterms:W3CDTF">2013-02-23T03:22:28Z</dcterms:created>
  <dcterms:modified xsi:type="dcterms:W3CDTF">2020-04-10T12:10:25Z</dcterms:modified>
</cp:coreProperties>
</file>