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AD91-56F9-4EB2-AFAA-94188B17C6C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以真誠的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降服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我心眼使我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感恩的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領受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活水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來的溫柔謙卑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然在乎我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血為我流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為我冠冕  我的嘴必充滿讚美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挪去我所有枷鎖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挪去我所有重擔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挪去我所有傷悲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名配得所有頌讚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22</TotalTime>
  <Words>129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何等恩典</vt:lpstr>
      <vt:lpstr>何等恩典</vt:lpstr>
      <vt:lpstr>何等恩典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何等恩典</dc:title>
  <dc:creator>大唐</dc:creator>
  <cp:lastModifiedBy>Windows User</cp:lastModifiedBy>
  <cp:revision>3</cp:revision>
  <dcterms:created xsi:type="dcterms:W3CDTF">2018-03-18T01:19:46Z</dcterms:created>
  <dcterms:modified xsi:type="dcterms:W3CDTF">2020-04-07T15:57:14Z</dcterms:modified>
</cp:coreProperties>
</file>