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ED8C-69B4-47DE-B78F-544662AD9AC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我倚靠的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我尋求的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比珍貴的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怎能放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我的一切</a:t>
            </a: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擔當我罪債和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辱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裡復活我蒙救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倒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袮是我的一切</vt:lpstr>
      <vt:lpstr>袮是我的一切</vt:lpstr>
      <vt:lpstr>袮是我的一切</vt:lpstr>
      <vt:lpstr>袮是我的一切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你是我的一切</dc:title>
  <dc:creator>DAIDUONG</dc:creator>
  <cp:lastModifiedBy>Windows User</cp:lastModifiedBy>
  <cp:revision>6</cp:revision>
  <dcterms:created xsi:type="dcterms:W3CDTF">2014-04-18T13:08:20Z</dcterms:created>
  <dcterms:modified xsi:type="dcterms:W3CDTF">2020-04-10T12:14:54Z</dcterms:modified>
</cp:coreProperties>
</file>