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9A6A-427F-4B19-8281-5DE5E0B60C4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安靜讓平安入我心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風浪讓我靈更堅定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在我身旁你使風浪平息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我不害怕  我仍然要敬拜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我走向應許之處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充滿盼望  我一生要敬拜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印記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76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佈景主題11</vt:lpstr>
      <vt:lpstr>安靜</vt:lpstr>
      <vt:lpstr>安靜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安靜</dc:title>
  <dc:creator>User</dc:creator>
  <cp:lastModifiedBy>Windows User</cp:lastModifiedBy>
  <cp:revision>2</cp:revision>
  <dcterms:created xsi:type="dcterms:W3CDTF">2017-08-20T00:29:20Z</dcterms:created>
  <dcterms:modified xsi:type="dcterms:W3CDTF">2020-04-03T14:20:52Z</dcterms:modified>
</cp:coreProperties>
</file>