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48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197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56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39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213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995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705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35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64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22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10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18AE-7D2F-479C-B9FD-3794F00BA946}" type="datetimeFigureOut">
              <a:rPr lang="vi-VN" smtClean="0"/>
              <a:t>10/04/2020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A6BF-3D50-4C8B-A52F-4DB01CA2D1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46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TÔN CAO DANH CHÚA</a:t>
            </a:r>
            <a:endParaRPr lang="vi-V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err="1" smtClean="0"/>
              <a:t>Lòng</a:t>
            </a:r>
            <a:r>
              <a:rPr lang="en-US" sz="4800" b="1" dirty="0" smtClean="0"/>
              <a:t> con </a:t>
            </a:r>
            <a:r>
              <a:rPr lang="en-US" sz="4800" b="1" dirty="0" err="1" smtClean="0"/>
              <a:t>chúc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tôn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cao</a:t>
            </a:r>
            <a:r>
              <a:rPr lang="en-US" sz="4800" b="1" dirty="0" smtClean="0"/>
              <a:t> sang</a:t>
            </a:r>
          </a:p>
          <a:p>
            <a:pPr marL="0" indent="0" algn="ctr">
              <a:buNone/>
            </a:pPr>
            <a:r>
              <a:rPr lang="en-US" sz="4800" b="1" dirty="0" err="1" smtClean="0"/>
              <a:t>Ngợi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tôn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Chúa</a:t>
            </a:r>
            <a:r>
              <a:rPr lang="en-US" sz="4800" b="1" dirty="0" smtClean="0"/>
              <a:t> con </a:t>
            </a:r>
            <a:r>
              <a:rPr lang="en-US" sz="4800" b="1" dirty="0" err="1" smtClean="0"/>
              <a:t>dâng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lên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tiếng</a:t>
            </a:r>
            <a:r>
              <a:rPr lang="en-US" sz="4800" b="1" dirty="0" smtClean="0"/>
              <a:t> ca</a:t>
            </a:r>
          </a:p>
          <a:p>
            <a:pPr marL="0" indent="0" algn="ctr">
              <a:buNone/>
            </a:pPr>
            <a:r>
              <a:rPr lang="en-US" sz="4800" b="1" dirty="0" err="1" smtClean="0"/>
              <a:t>Mừng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vui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biết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Chúa</a:t>
            </a:r>
            <a:r>
              <a:rPr lang="en-US" sz="4800" b="1" dirty="0" smtClean="0"/>
              <a:t> ở </a:t>
            </a:r>
            <a:r>
              <a:rPr lang="en-US" sz="4800" b="1" dirty="0" err="1" smtClean="0"/>
              <a:t>trong</a:t>
            </a:r>
            <a:r>
              <a:rPr lang="en-US" sz="4800" b="1" dirty="0" smtClean="0"/>
              <a:t> con</a:t>
            </a:r>
          </a:p>
          <a:p>
            <a:pPr marL="0" indent="0" algn="ctr">
              <a:buNone/>
            </a:pPr>
            <a:r>
              <a:rPr lang="en-US" sz="4800" b="1" dirty="0" err="1" smtClean="0"/>
              <a:t>Ngài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vui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xuống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dương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gian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để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cứu</a:t>
            </a:r>
            <a:r>
              <a:rPr lang="en-US" sz="4800" b="1" dirty="0" smtClean="0"/>
              <a:t> con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762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TÔN CAO DANH CHÚA</a:t>
            </a:r>
            <a:endParaRPr lang="vi-V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/>
              <a:t>Trên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thiên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cung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Chúa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xuống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trần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gian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để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dẫn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đưa</a:t>
            </a:r>
            <a:r>
              <a:rPr lang="en-US" sz="4000" b="1" dirty="0" smtClean="0"/>
              <a:t> con</a:t>
            </a:r>
          </a:p>
          <a:p>
            <a:pPr marL="0" indent="0" algn="ctr">
              <a:buNone/>
            </a:pPr>
            <a:r>
              <a:rPr lang="en-US" sz="4000" b="1" dirty="0" err="1" smtClean="0"/>
              <a:t>Thân</a:t>
            </a:r>
            <a:r>
              <a:rPr lang="en-US" sz="4000" b="1" dirty="0" smtClean="0"/>
              <a:t> tan </a:t>
            </a:r>
            <a:r>
              <a:rPr lang="en-US" sz="4000" b="1" dirty="0" err="1" smtClean="0"/>
              <a:t>nát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trên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ngọn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đồi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chết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thay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cho</a:t>
            </a:r>
            <a:r>
              <a:rPr lang="en-US" sz="4000" b="1" dirty="0" smtClean="0"/>
              <a:t> con</a:t>
            </a:r>
          </a:p>
          <a:p>
            <a:pPr marL="0" indent="0" algn="ctr">
              <a:buNone/>
            </a:pPr>
            <a:r>
              <a:rPr lang="en-US" sz="4000" b="1" dirty="0" smtClean="0"/>
              <a:t>Cam </a:t>
            </a:r>
            <a:r>
              <a:rPr lang="en-US" sz="4000" b="1" dirty="0" err="1" smtClean="0"/>
              <a:t>tâm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xuống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nơi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mồ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sâu</a:t>
            </a:r>
            <a:r>
              <a:rPr lang="en-US" sz="4000" b="1" dirty="0" smtClean="0"/>
              <a:t> </a:t>
            </a:r>
          </a:p>
          <a:p>
            <a:pPr marL="0" indent="0" algn="ctr">
              <a:buNone/>
            </a:pPr>
            <a:r>
              <a:rPr lang="en-US" sz="4000" b="1" dirty="0" err="1" smtClean="0"/>
              <a:t>trong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vinh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hiển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Chúa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đã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phục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sinh</a:t>
            </a: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err="1" smtClean="0"/>
              <a:t>Nguyện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Chúa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muôn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đời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tôn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cao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8530548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80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Times New Roman</vt:lpstr>
      <vt:lpstr>Theme1</vt:lpstr>
      <vt:lpstr>TÔN CAO DANH CHÚA</vt:lpstr>
      <vt:lpstr>TÔN CAO DANH CHÚA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TÔN CAO DANH CHÚA</dc:title>
  <dc:creator>Windows User</dc:creator>
  <cp:lastModifiedBy>Windows User</cp:lastModifiedBy>
  <cp:revision>2</cp:revision>
  <dcterms:created xsi:type="dcterms:W3CDTF">2020-04-10T08:46:35Z</dcterms:created>
  <dcterms:modified xsi:type="dcterms:W3CDTF">2020-04-10T08:50:20Z</dcterms:modified>
</cp:coreProperties>
</file>