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D4F8-74F4-4D99-9F39-0A1A8981B1D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42E1-6241-44D6-9F32-0340AB02A6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寶貴恩典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上帝的恩典是何等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賜下了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光  賜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下了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寬恕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下了獨生的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愛子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在你的愛中我沒甚麼的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懼怕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那眼未見的  耳未聽的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心也未想到的已經一一供應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啊  你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是配得那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尊貴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愛似海般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深  恩典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夠我所用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啊  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是如此的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願意用我這生榮耀你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</TotalTime>
  <Words>84</Words>
  <Application>Microsoft Office PowerPoint</Application>
  <PresentationFormat>如螢幕大小 (16:9)</PresentationFormat>
  <Paragraphs>11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佈景主題4</vt:lpstr>
      <vt:lpstr>寶貴恩典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寶貴恩典</dc:title>
  <dc:creator>Admin</dc:creator>
  <cp:lastModifiedBy>Admin</cp:lastModifiedBy>
  <cp:revision>1</cp:revision>
  <dcterms:created xsi:type="dcterms:W3CDTF">2021-05-24T04:00:11Z</dcterms:created>
  <dcterms:modified xsi:type="dcterms:W3CDTF">2021-05-24T04:03:22Z</dcterms:modified>
</cp:coreProperties>
</file>