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78" y="127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1CE2D-4E36-484A-B5BA-6D5499587BFD}" type="datetimeFigureOut">
              <a:rPr lang="zh-TW" altLang="en-US" smtClean="0"/>
              <a:t>2020/8/16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8C38F-FB74-4FF6-AD73-9AF4E6172A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3461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1CE2D-4E36-484A-B5BA-6D5499587BFD}" type="datetimeFigureOut">
              <a:rPr lang="zh-TW" altLang="en-US" smtClean="0"/>
              <a:t>2020/8/16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8C38F-FB74-4FF6-AD73-9AF4E6172A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049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1CE2D-4E36-484A-B5BA-6D5499587BFD}" type="datetimeFigureOut">
              <a:rPr lang="zh-TW" altLang="en-US" smtClean="0"/>
              <a:t>2020/8/16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8C38F-FB74-4FF6-AD73-9AF4E6172A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0628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1CE2D-4E36-484A-B5BA-6D5499587BFD}" type="datetimeFigureOut">
              <a:rPr lang="zh-TW" altLang="en-US" smtClean="0"/>
              <a:t>2020/8/16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8C38F-FB74-4FF6-AD73-9AF4E6172A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4245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1CE2D-4E36-484A-B5BA-6D5499587BFD}" type="datetimeFigureOut">
              <a:rPr lang="zh-TW" altLang="en-US" smtClean="0"/>
              <a:t>2020/8/16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8C38F-FB74-4FF6-AD73-9AF4E6172A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9304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1CE2D-4E36-484A-B5BA-6D5499587BFD}" type="datetimeFigureOut">
              <a:rPr lang="zh-TW" altLang="en-US" smtClean="0"/>
              <a:t>2020/8/16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8C38F-FB74-4FF6-AD73-9AF4E6172A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1518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1CE2D-4E36-484A-B5BA-6D5499587BFD}" type="datetimeFigureOut">
              <a:rPr lang="zh-TW" altLang="en-US" smtClean="0"/>
              <a:t>2020/8/16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8C38F-FB74-4FF6-AD73-9AF4E6172A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1244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1CE2D-4E36-484A-B5BA-6D5499587BFD}" type="datetimeFigureOut">
              <a:rPr lang="zh-TW" altLang="en-US" smtClean="0"/>
              <a:t>2020/8/16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8C38F-FB74-4FF6-AD73-9AF4E6172A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9710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1CE2D-4E36-484A-B5BA-6D5499587BFD}" type="datetimeFigureOut">
              <a:rPr lang="zh-TW" altLang="en-US" smtClean="0"/>
              <a:t>2020/8/16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8C38F-FB74-4FF6-AD73-9AF4E6172A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779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1CE2D-4E36-484A-B5BA-6D5499587BFD}" type="datetimeFigureOut">
              <a:rPr lang="zh-TW" altLang="en-US" smtClean="0"/>
              <a:t>2020/8/16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8C38F-FB74-4FF6-AD73-9AF4E6172A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6435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1CE2D-4E36-484A-B5BA-6D5499587BFD}" type="datetimeFigureOut">
              <a:rPr lang="zh-TW" altLang="en-US" smtClean="0"/>
              <a:t>2020/8/16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8C38F-FB74-4FF6-AD73-9AF4E6172A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9345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01CE2D-4E36-484A-B5BA-6D5499587BFD}" type="datetimeFigureOut">
              <a:rPr lang="zh-TW" altLang="en-US" smtClean="0"/>
              <a:t>2020/8/16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8C38F-FB74-4FF6-AD73-9AF4E6172A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179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天父必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保守</a:t>
            </a:r>
            <a:endParaRPr lang="zh-TW" altLang="en-US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6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天邊飛雁不耕不</a:t>
            </a:r>
            <a:r>
              <a:rPr lang="zh-TW" altLang="en-US" sz="6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收</a:t>
            </a:r>
            <a:endParaRPr lang="en-US" altLang="zh-TW" sz="6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>
              <a:buNone/>
            </a:pPr>
            <a:r>
              <a:rPr lang="zh-TW" altLang="en-US" sz="6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</a:t>
            </a:r>
            <a:r>
              <a:rPr lang="zh-TW" altLang="en-US" sz="6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父仍將牠</a:t>
            </a:r>
            <a:r>
              <a:rPr lang="zh-TW" altLang="en-US" sz="6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保守</a:t>
            </a:r>
            <a:endParaRPr lang="en-US" altLang="zh-TW" sz="6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>
              <a:buNone/>
            </a:pPr>
            <a:r>
              <a:rPr lang="zh-TW" altLang="en-US" sz="6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可知</a:t>
            </a:r>
            <a:r>
              <a:rPr lang="zh-TW" altLang="en-US" sz="6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你何等</a:t>
            </a:r>
            <a:r>
              <a:rPr lang="zh-TW" altLang="en-US" sz="6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貴重</a:t>
            </a:r>
            <a:endParaRPr lang="en-US" altLang="zh-TW" sz="6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>
              <a:buNone/>
            </a:pPr>
            <a:r>
              <a:rPr lang="zh-TW" altLang="en-US" sz="6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天</a:t>
            </a:r>
            <a:r>
              <a:rPr lang="zh-TW" altLang="en-US" sz="6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父必保守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天父必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保守</a:t>
            </a:r>
            <a:endParaRPr lang="zh-TW" altLang="en-US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6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今天花兒引風輕歌</a:t>
            </a:r>
            <a:endParaRPr lang="en-US" altLang="zh-TW" sz="6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>
              <a:buNone/>
            </a:pPr>
            <a:r>
              <a:rPr lang="zh-TW" altLang="en-US" sz="6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卻奈何它一朝枯毀</a:t>
            </a:r>
            <a:endParaRPr lang="en-US" altLang="zh-TW" sz="6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>
              <a:buNone/>
            </a:pPr>
            <a:r>
              <a:rPr lang="zh-TW" altLang="en-US" sz="6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恩主也為牠戴上華麗</a:t>
            </a:r>
            <a:endParaRPr lang="en-US" altLang="zh-TW" sz="6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>
              <a:buNone/>
            </a:pPr>
            <a:r>
              <a:rPr lang="zh-TW" altLang="en-US" sz="6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天父必保守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天父必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保守</a:t>
            </a:r>
            <a:endParaRPr lang="zh-TW" altLang="en-US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6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我父慈愛 </a:t>
            </a:r>
            <a:endParaRPr lang="en-US" altLang="zh-TW" sz="6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>
              <a:buNone/>
            </a:pPr>
            <a:r>
              <a:rPr lang="zh-TW" altLang="en-US" sz="6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祂必解你悲憂</a:t>
            </a:r>
            <a:endParaRPr lang="en-US" altLang="zh-TW" sz="6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>
              <a:buNone/>
            </a:pPr>
            <a:r>
              <a:rPr lang="zh-TW" altLang="en-US" sz="6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心中悲憂成為樂暢</a:t>
            </a:r>
            <a:endParaRPr lang="en-US" altLang="zh-TW" sz="6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>
              <a:buNone/>
            </a:pPr>
            <a:r>
              <a:rPr lang="zh-TW" altLang="en-US" sz="6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天父深恩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天父必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保守</a:t>
            </a:r>
            <a:endParaRPr lang="zh-TW" altLang="en-US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6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雖遭風浪不須驚慌</a:t>
            </a:r>
            <a:endParaRPr lang="en-US" altLang="zh-TW" sz="6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>
              <a:buNone/>
            </a:pPr>
            <a:r>
              <a:rPr lang="zh-TW" altLang="en-US" sz="6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我父洪恩一一擔當</a:t>
            </a:r>
            <a:endParaRPr lang="en-US" sz="6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>
              <a:buNone/>
            </a:pPr>
            <a:r>
              <a:rPr lang="zh-TW" altLang="en-US" sz="6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必使狂風變平靜</a:t>
            </a:r>
            <a:endParaRPr lang="en-US" altLang="zh-TW" sz="6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>
              <a:buNone/>
            </a:pPr>
            <a:r>
              <a:rPr lang="zh-TW" altLang="en-US" sz="6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天父必保守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F8125CB7-D18B-46DC-9DCC-3C669FADD5A1}" vid="{0725724D-EDF4-4EF9-A9A7-DF024E339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3</TotalTime>
  <Words>127</Words>
  <Application>Microsoft Office PowerPoint</Application>
  <PresentationFormat>Widescreen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Microsoft JhengHei</vt:lpstr>
      <vt:lpstr>新細明體</vt:lpstr>
      <vt:lpstr>Arial</vt:lpstr>
      <vt:lpstr>Calibri</vt:lpstr>
      <vt:lpstr>Theme1</vt:lpstr>
      <vt:lpstr>天父必保守</vt:lpstr>
      <vt:lpstr>天父必保守</vt:lpstr>
      <vt:lpstr>天父必保守</vt:lpstr>
      <vt:lpstr>天父必保守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天父必保守</dc:title>
  <dc:creator>DAIDUONG</dc:creator>
  <cp:lastModifiedBy>Windows User</cp:lastModifiedBy>
  <cp:revision>2</cp:revision>
  <dcterms:created xsi:type="dcterms:W3CDTF">2013-07-30T09:21:06Z</dcterms:created>
  <dcterms:modified xsi:type="dcterms:W3CDTF">2020-08-16T05:52:07Z</dcterms:modified>
</cp:coreProperties>
</file>