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5262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32965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0307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312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3317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97810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1106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39110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059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2544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2210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1860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回聲和入往古年代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好盼望並動人故事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xmlns="" val="371954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古今來  最大盼望 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終必來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萬王之王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興兮主徒更當儆醒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看哪  晨曦正放光明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</p:spTree>
    <p:extLst>
      <p:ext uri="{BB962C8B-B14F-4D97-AF65-F5344CB8AC3E}">
        <p14:creationId xmlns:p14="http://schemas.microsoft.com/office/powerpoint/2010/main" xmlns="" val="98954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耶穌來死者就復生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痛苦世界忽然變更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眾星墮天勢大震動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96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古今來  最大盼望 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終必來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萬王之王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興兮主徒更當儆醒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看哪  晨曦正放光明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</p:spTree>
    <p:extLst>
      <p:ext uri="{BB962C8B-B14F-4D97-AF65-F5344CB8AC3E}">
        <p14:creationId xmlns:p14="http://schemas.microsoft.com/office/powerpoint/2010/main" xmlns="" val="23927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耶穌由雲中再降臨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罪惡消滅苦楚都停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斷線續缺陷皆填平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59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古今來  最大盼望 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終必來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萬王之王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興兮主徒更當儆醒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看哪  晨曦正放光明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</p:spTree>
    <p:extLst>
      <p:ext uri="{BB962C8B-B14F-4D97-AF65-F5344CB8AC3E}">
        <p14:creationId xmlns:p14="http://schemas.microsoft.com/office/powerpoint/2010/main" xmlns="" val="289723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耶穌來萬物皆復興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沛然下主恩如甘霖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要跪拜頌讚主不停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3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古今來  最大盼望 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終必來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萬王之王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興兮主徒更當儆醒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看哪  晨曦正放光明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</p:spTree>
    <p:extLst>
      <p:ext uri="{BB962C8B-B14F-4D97-AF65-F5344CB8AC3E}">
        <p14:creationId xmlns:p14="http://schemas.microsoft.com/office/powerpoint/2010/main" xmlns="" val="35737874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277</Words>
  <Application>Microsoft Office PowerPoint</Application>
  <PresentationFormat>自訂</PresentationFormat>
  <Paragraphs>48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Theme1</vt:lpstr>
      <vt:lpstr>【耶穌在榮耀中再來】</vt:lpstr>
      <vt:lpstr>【耶穌在榮耀中再來】</vt:lpstr>
      <vt:lpstr>【耶穌在榮耀中再來】</vt:lpstr>
      <vt:lpstr>【耶穌在榮耀中再來】</vt:lpstr>
      <vt:lpstr>【耶穌在榮耀中再來】</vt:lpstr>
      <vt:lpstr>【耶穌在榮耀中再來】</vt:lpstr>
      <vt:lpstr>【耶穌在榮耀中再來】</vt:lpstr>
      <vt:lpstr>【耶穌在榮耀中再來】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Admin</cp:lastModifiedBy>
  <cp:revision>137</cp:revision>
  <dcterms:created xsi:type="dcterms:W3CDTF">2015-05-17T04:39:00Z</dcterms:created>
  <dcterms:modified xsi:type="dcterms:W3CDTF">2020-12-27T03:06:44Z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