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06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20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64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82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3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38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350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781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573E-88ED-4C60-9677-CD3D3E050422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0F73-499B-4604-ACBB-E8EB90BB9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32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hòa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ơn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lành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07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並賀新年納福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hy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vọng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Và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năm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mới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xmlns="" val="29001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願大喜訊息  賜平安給你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恭祝聖誕快樂</a:t>
            </a:r>
            <a:r>
              <a:rPr lang="en-US" altLang="zh-CN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並賀新年納福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luôn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tươi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Trên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khắp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các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nẻo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đường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đầy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phước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hạnh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 </a:t>
            </a: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Và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năm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mới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xmlns="" val="36526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92</Words>
  <Application>Microsoft Office PowerPoint</Application>
  <PresentationFormat>自訂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Church Theme</vt:lpstr>
      <vt:lpstr>我們祝你聖誕快樂 Mừng anh vui giáng sinh</vt:lpstr>
      <vt:lpstr>我們祝你聖誕快樂 Mừng anh vui giáng sinh</vt:lpstr>
      <vt:lpstr>我們祝你聖誕快樂 Mừng anh vui giáng sinh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我們祝你聖誕快樂 Mừng anh vui giáng sinh</dc:title>
  <dc:creator>Microsoft Windows</dc:creator>
  <cp:lastModifiedBy>Admin</cp:lastModifiedBy>
  <cp:revision>2</cp:revision>
  <dcterms:created xsi:type="dcterms:W3CDTF">2012-12-08T03:05:51Z</dcterms:created>
  <dcterms:modified xsi:type="dcterms:W3CDTF">2020-12-05T02:22:31Z</dcterms:modified>
</cp:coreProperties>
</file>