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   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非是接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受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是主賜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   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我信之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後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我不自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誇   驕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傲亦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憎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 蒙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6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410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拙   罪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惡管我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我的腳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 離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天父遠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主已尋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找   喜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樂萬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分</a:t>
            </a:r>
            <a:endParaRPr lang="en-US" altLang="zh-TW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 蒙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0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 天堂也無份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 必定要沉淪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 怕見神面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 蒙主恩</a:t>
            </a:r>
          </a:p>
        </p:txBody>
      </p:sp>
    </p:spTree>
    <p:extLst>
      <p:ext uri="{BB962C8B-B14F-4D97-AF65-F5344CB8AC3E}">
        <p14:creationId xmlns="" xmlns:p14="http://schemas.microsoft.com/office/powerpoint/2010/main" val="21150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8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情不能自禁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因深愛主   喜樂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滿我心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 高聲謳吟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 蒙主恩</a:t>
            </a:r>
          </a:p>
        </p:txBody>
      </p:sp>
    </p:spTree>
    <p:extLst>
      <p:ext uri="{BB962C8B-B14F-4D97-AF65-F5344CB8AC3E}">
        <p14:creationId xmlns="" xmlns:p14="http://schemas.microsoft.com/office/powerpoint/2010/main" val="143832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榮耀都歸耶穌</a:t>
            </a:r>
            <a:endParaRPr lang="en-US" altLang="zh-TW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我只是個罪人蒙救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0904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248</Words>
  <Application>Microsoft Office PowerPoint</Application>
  <PresentationFormat>如螢幕大小 (16:9)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Admin</cp:lastModifiedBy>
  <cp:revision>2</cp:revision>
  <dcterms:created xsi:type="dcterms:W3CDTF">2019-05-05T01:55:21Z</dcterms:created>
  <dcterms:modified xsi:type="dcterms:W3CDTF">2020-07-05T01:46:33Z</dcterms:modified>
</cp:coreProperties>
</file>