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2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89D3-94A5-45A8-AE46-6B345E02D2C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14E4-14A6-4439-8124-3529CEB573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路亞</a:t>
            </a:r>
            <a:endParaRPr lang="en-US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讚美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讚美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48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榮耀耶穌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頌揚耶穌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</a:t>
            </a:r>
            <a:r>
              <a:rPr lang="zh-TW" altLang="en-US" sz="48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107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哈利路亞</vt:lpstr>
      <vt:lpstr>哈利路亞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哈利路亞</dc:title>
  <dc:creator>Windows User</dc:creator>
  <cp:lastModifiedBy>Windows User</cp:lastModifiedBy>
  <cp:revision>3</cp:revision>
  <dcterms:created xsi:type="dcterms:W3CDTF">2019-09-07T04:12:19Z</dcterms:created>
  <dcterms:modified xsi:type="dcterms:W3CDTF">2020-09-25T10:54:06Z</dcterms:modified>
</cp:coreProperties>
</file>