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1614" r:id="rId2"/>
    <p:sldId id="1615" r:id="rId3"/>
    <p:sldId id="1616" r:id="rId4"/>
    <p:sldId id="1617" r:id="rId5"/>
    <p:sldId id="1618" r:id="rId6"/>
    <p:sldId id="1619" r:id="rId7"/>
    <p:sldId id="1620" r:id="rId8"/>
    <p:sldId id="1621" r:id="rId9"/>
    <p:sldId id="1622" r:id="rId10"/>
    <p:sldId id="1623" r:id="rId11"/>
    <p:sldId id="1624" r:id="rId12"/>
    <p:sldId id="1625" r:id="rId13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246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920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775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811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87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12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982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13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584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803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219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628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877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獻己於主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我一生求主管理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願獻身心為活祭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我光陰全歸主用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不够報答主恩寵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504497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獻己於主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在救主寶貴血內洗淨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使我從血泉能得成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   我命我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心一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切都歸與你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從今日直到永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0868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獻己於主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使我愛如火上升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全獻給我主我神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我願獻一切所有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因我本來屬乎主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6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909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獻己於主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在救主寶貴血內洗淨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使我從血泉能得成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   我命我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心一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切都歸與你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從今日直到永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191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獻己於主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在救主寶貴血內洗淨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使我從血泉能得成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   我命我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心一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切都歸與你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從今日直到永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088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獻己於主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使我手作主聖工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因被主慈愛感動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使我脚為主行路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步步都從主吩咐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52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獻己於主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在救主寶貴血內洗淨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使我從血泉能得成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   我命我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心一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切都歸與你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從今日直到永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950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獻己於主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使我口時常頌揚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每歌唱榮耀我神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使我口滿有主言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到處宣講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人前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93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獻己於主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在救主寶貴血內洗淨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使我從血泉能得成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   我命我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心一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切都歸與你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從今日直到永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789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獻己於主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使我財雖是一文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不敢為自己收存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我願為基督僕人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服事主赤胆忠心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916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獻己於主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在救主寶貴血內洗淨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使我從血泉能得成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   我命我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心一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切都歸與你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從今日直到永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537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獻己於主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我不願隨從自己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都要憑我主旨意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使我心做主聖殿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聖靈來充滿中間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5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77956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</TotalTime>
  <Words>468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Microsoft JhengHei</vt:lpstr>
      <vt:lpstr>新細明體</vt:lpstr>
      <vt:lpstr>Arial</vt:lpstr>
      <vt:lpstr>Calibri</vt:lpstr>
      <vt:lpstr>Theme1</vt:lpstr>
      <vt:lpstr>【獻己於主】</vt:lpstr>
      <vt:lpstr>【獻己於主】</vt:lpstr>
      <vt:lpstr>【獻己於主】</vt:lpstr>
      <vt:lpstr>【獻己於主】</vt:lpstr>
      <vt:lpstr>【獻己於主】</vt:lpstr>
      <vt:lpstr>【獻己於主】</vt:lpstr>
      <vt:lpstr>【獻己於主】</vt:lpstr>
      <vt:lpstr>【獻己於主】</vt:lpstr>
      <vt:lpstr>【獻己於主】</vt:lpstr>
      <vt:lpstr>【獻己於主】</vt:lpstr>
      <vt:lpstr>【獻己於主】</vt:lpstr>
      <vt:lpstr>【獻己於主】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139</cp:revision>
  <dcterms:created xsi:type="dcterms:W3CDTF">2015-05-17T04:39:00Z</dcterms:created>
  <dcterms:modified xsi:type="dcterms:W3CDTF">2020-09-25T09:14:47Z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