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3" r:id="rId2"/>
    <p:sldId id="1604" r:id="rId3"/>
    <p:sldId id="1605" r:id="rId4"/>
    <p:sldId id="1606" r:id="rId5"/>
    <p:sldId id="1607" r:id="rId6"/>
    <p:sldId id="1608" r:id="rId7"/>
    <p:sldId id="1609" r:id="rId8"/>
    <p:sldId id="1610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24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034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04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892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113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23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069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56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305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291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926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155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688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都歸耶穌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都歸耶穌都歸耶穌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我願全身都歸主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才智力量言語行為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都歸耶穌我救主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415480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39706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都歸耶穌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都歸耶穌   都歸耶穌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我願全身都歸主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都歸耶穌   都歸耶穌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我願全身都歸主</a:t>
            </a:r>
          </a:p>
        </p:txBody>
      </p:sp>
    </p:spTree>
    <p:extLst>
      <p:ext uri="{BB962C8B-B14F-4D97-AF65-F5344CB8AC3E}">
        <p14:creationId xmlns:p14="http://schemas.microsoft.com/office/powerpoint/2010/main" val="209185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都歸耶穌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願我雙手替主辦事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願我兩足跟主行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願我雙目仰望耶穌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願我口舌頌主名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415480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3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都歸耶穌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都歸耶穌   都歸耶穌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我願全身都歸主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都歸耶穌   都歸耶穌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我願全身都歸主</a:t>
            </a:r>
          </a:p>
        </p:txBody>
      </p:sp>
    </p:spTree>
    <p:extLst>
      <p:ext uri="{BB962C8B-B14F-4D97-AF65-F5344CB8AC3E}">
        <p14:creationId xmlns:p14="http://schemas.microsoft.com/office/powerpoint/2010/main" val="400745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都歸耶穌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任憑世人都貪世福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追求今生虛榮耀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並且誇獎富貴溫飽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我倒以主為珍寶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415480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36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都歸耶穌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都歸耶穌   都歸耶穌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我願全身都歸主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都歸耶穌   都歸耶穌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我願全身都歸主</a:t>
            </a:r>
          </a:p>
        </p:txBody>
      </p:sp>
    </p:spTree>
    <p:extLst>
      <p:ext uri="{BB962C8B-B14F-4D97-AF65-F5344CB8AC3E}">
        <p14:creationId xmlns:p14="http://schemas.microsoft.com/office/powerpoint/2010/main" val="133055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都歸耶穌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自我眼睛注定耶穌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世界富貴願丟棄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每逢想到十字寶架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我心真感恩無已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415480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06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都歸耶穌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都歸耶穌   都歸耶穌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我願全身都歸主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都歸耶穌   都歸耶穌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我願全身都歸主</a:t>
            </a:r>
          </a:p>
        </p:txBody>
      </p:sp>
    </p:spTree>
    <p:extLst>
      <p:ext uri="{BB962C8B-B14F-4D97-AF65-F5344CB8AC3E}">
        <p14:creationId xmlns:p14="http://schemas.microsoft.com/office/powerpoint/2010/main" val="73407089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296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【都歸耶穌】</vt:lpstr>
      <vt:lpstr>【都歸耶穌】</vt:lpstr>
      <vt:lpstr>【都歸耶穌】</vt:lpstr>
      <vt:lpstr>【都歸耶穌】</vt:lpstr>
      <vt:lpstr>【都歸耶穌】</vt:lpstr>
      <vt:lpstr>【都歸耶穌】</vt:lpstr>
      <vt:lpstr>【都歸耶穌】</vt:lpstr>
      <vt:lpstr>【都歸耶穌】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2020-09-25T09:33:16Z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