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1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13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49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24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79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32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74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37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43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52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87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E10D4-71CF-4D34-82D9-09C2E9014CD6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66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有福的確據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有福的確據 耶穌屬我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何等的榮耀 向我顯明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被救主贖回 為神後嗣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罪全得洗淨 聖靈再生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27448" y="1625105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1.</a:t>
            </a:r>
            <a:endParaRPr lang="vi-VN" sz="5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有福的確據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這是我信息 或講或唱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讚美我救主心裡快暢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常談主慈愛並頌主恩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 晝夜不分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有福的確據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完全順服主 滿心歡喜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天堂的榮耀 顯在心裡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彷彿有天使 由天降臨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報明主慈愛 並主愛憐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7448" y="1625105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2</a:t>
            </a:r>
            <a:r>
              <a:rPr lang="en-US" sz="5400" b="1" dirty="0" smtClean="0"/>
              <a:t>.</a:t>
            </a:r>
            <a:endParaRPr lang="vi-VN" sz="5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有福的確據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這是我信息 或講或唱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讚美我救主心裡快暢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常談主慈愛並頌主恩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 晝夜不分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有福的確據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完全獻與主 萬事安寧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榮耀的聖靈 充滿我心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時刻仰望主 儆醒等候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不住的祈禱 到主再臨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7448" y="1625105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3</a:t>
            </a:r>
            <a:r>
              <a:rPr lang="en-US" sz="5400" b="1" smtClean="0"/>
              <a:t>.</a:t>
            </a:r>
            <a:endParaRPr lang="vi-VN" sz="5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有福的確據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這是我信息 或講或唱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讚美我救主心裡快暢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常談主慈愛並頌主恩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 晝夜不分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252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有福的確據</vt:lpstr>
      <vt:lpstr>有福的確據</vt:lpstr>
      <vt:lpstr>有福的確據</vt:lpstr>
      <vt:lpstr>有福的確據</vt:lpstr>
      <vt:lpstr>有福的確據</vt:lpstr>
      <vt:lpstr>有福的確據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有福的確據</dc:title>
  <dc:creator>大唐</dc:creator>
  <cp:lastModifiedBy>Windows User</cp:lastModifiedBy>
  <cp:revision>4</cp:revision>
  <dcterms:created xsi:type="dcterms:W3CDTF">2015-06-07T01:09:58Z</dcterms:created>
  <dcterms:modified xsi:type="dcterms:W3CDTF">2020-05-09T06:29:17Z</dcterms:modified>
</cp:coreProperties>
</file>