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F47B-8F21-4E56-A97B-22000A3EFC72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A6B2-FEF3-4399-A4EF-D262E44867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心情低落的时候 想起祢的温柔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那看不见的手 安慰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Tâm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trạng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chán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chường</a:t>
            </a:r>
            <a:endParaRPr 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nhớ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sự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mềm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mại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của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Đôi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tay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vô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hình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an </a:t>
            </a:r>
            <a:r>
              <a:rPr 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ủi</a:t>
            </a: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风雨雨的天空 盼望看见彩虹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祢恩典的承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诺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Sau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</a:t>
            </a:r>
            <a:r>
              <a:rPr lang="vi-V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ơn mưa hy vọng thấy cầu vòng</a:t>
            </a:r>
            <a:endParaRPr lang="zh-TW" altLang="en-US" sz="3600" b="1" dirty="0" err="1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 l</a:t>
            </a:r>
            <a:r>
              <a:rPr lang="vi-VN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ời hứa ân điển của Ngài</a:t>
            </a:r>
            <a:endParaRPr lang="zh-TW" altLang="en-US" sz="3600" b="1" dirty="0" err="1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每当想起祢 想起祢会帮助我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还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有什么困难不能渡过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Mỗi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en-US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sẽ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giúp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đỡ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</a:t>
            </a: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Còn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khó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khăn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nào</a:t>
            </a:r>
            <a:endParaRPr lang="en-US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không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thể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nào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vượt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qua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我的心不再忧愁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窄路有祢陪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lòng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không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còn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vi-V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ưu </a:t>
            </a:r>
            <a:r>
              <a:rPr lang="vi-V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buồn</a:t>
            </a:r>
            <a:endParaRPr lang="zh-TW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</a:t>
            </a:r>
            <a:r>
              <a:rPr lang="vi-V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ường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đời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chật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vi-V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hẹp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cùng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心情起起又落落 好像潮起潮落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的慈爱众水不能淹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没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Tâm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trạng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lên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rồi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lại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xuống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Tình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các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sông</a:t>
            </a:r>
            <a:endParaRPr lang="en-US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không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thể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nhấn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chìm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được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想起祢  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Nghĩ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đến</a:t>
            </a:r>
            <a:r>
              <a:rPr 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听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祢慈声对我说 一生不离开我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给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我恩典的承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诺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Lời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êm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dịu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của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Ngài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nói</a:t>
            </a:r>
            <a:endParaRPr lang="en-US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Cả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đời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không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rời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xa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</a:t>
            </a:r>
            <a:endParaRPr lang="zh-TW" altLang="en-US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</a:t>
            </a:r>
            <a:r>
              <a:rPr lang="en-US" altLang="en-US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vi-VN" altLang="en-US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ời hứa ân điển của Ngài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6</TotalTime>
  <Words>251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行雲流水</vt:lpstr>
      <vt:lpstr>想起祢   Nghĩ đến Ngài</vt:lpstr>
      <vt:lpstr>想起祢   Nghĩ đến Ngài</vt:lpstr>
      <vt:lpstr>想起祢   Nghĩ đến Ngài</vt:lpstr>
      <vt:lpstr>想起祢   Nghĩ đến Ngài</vt:lpstr>
      <vt:lpstr>想起祢   Nghĩ đến Ngài</vt:lpstr>
      <vt:lpstr>想起祢   Nghĩ đến Ngài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想起祢 Nghĩ đến Ngài</dc:title>
  <dc:creator>DAIDUONG</dc:creator>
  <cp:lastModifiedBy>DaTang</cp:lastModifiedBy>
  <cp:revision>2</cp:revision>
  <dcterms:created xsi:type="dcterms:W3CDTF">2013-04-18T10:06:45Z</dcterms:created>
  <dcterms:modified xsi:type="dcterms:W3CDTF">2019-05-07T09:02:52Z</dcterms:modified>
</cp:coreProperties>
</file>