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0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3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7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40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D133-075C-40AC-BF0A-86D3DBF9BCCF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心情低落的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溫柔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看不見的手安慰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風風雨雨的天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望看見彩虹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典的承諾</a:t>
            </a:r>
          </a:p>
          <a:p>
            <a:pPr algn="ctr">
              <a:buNone/>
            </a:pP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還有什麼困難不能渡過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的心不再憂愁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生命窄路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心情起起又落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像潮起潮落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的慈愛眾水不能淹沒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聲對我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生不離開我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給我恩典的承諾</a:t>
            </a:r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還有什麼困難不能渡過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的心不再憂愁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生命窄路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178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想起袮</vt:lpstr>
      <vt:lpstr>想起袮</vt:lpstr>
      <vt:lpstr>想起袮</vt:lpstr>
      <vt:lpstr>想起袮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想起你</dc:title>
  <dc:creator>DAIDUONG</dc:creator>
  <cp:lastModifiedBy>Windows User</cp:lastModifiedBy>
  <cp:revision>5</cp:revision>
  <dcterms:created xsi:type="dcterms:W3CDTF">2014-07-25T03:15:02Z</dcterms:created>
  <dcterms:modified xsi:type="dcterms:W3CDTF">2020-05-09T03:55:35Z</dcterms:modified>
</cp:coreProperties>
</file>