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74E7-4BF7-4687-8727-E26A2E617AB2}" type="datetimeFigureOut">
              <a:rPr lang="zh-TW" altLang="en-US" smtClean="0"/>
              <a:pPr/>
              <a:t>2021/5/22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148C-27AF-4D5C-A070-922857700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74E7-4BF7-4687-8727-E26A2E617AB2}" type="datetimeFigureOut">
              <a:rPr lang="zh-TW" altLang="en-US" smtClean="0"/>
              <a:pPr/>
              <a:t>2021/5/22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148C-27AF-4D5C-A070-922857700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74E7-4BF7-4687-8727-E26A2E617AB2}" type="datetimeFigureOut">
              <a:rPr lang="zh-TW" altLang="en-US" smtClean="0"/>
              <a:pPr/>
              <a:t>2021/5/22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148C-27AF-4D5C-A070-922857700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74E7-4BF7-4687-8727-E26A2E617AB2}" type="datetimeFigureOut">
              <a:rPr lang="zh-TW" altLang="en-US" smtClean="0"/>
              <a:pPr/>
              <a:t>2021/5/22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148C-27AF-4D5C-A070-922857700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74E7-4BF7-4687-8727-E26A2E617AB2}" type="datetimeFigureOut">
              <a:rPr lang="zh-TW" altLang="en-US" smtClean="0"/>
              <a:pPr/>
              <a:t>2021/5/22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148C-27AF-4D5C-A070-922857700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74E7-4BF7-4687-8727-E26A2E617AB2}" type="datetimeFigureOut">
              <a:rPr lang="zh-TW" altLang="en-US" smtClean="0"/>
              <a:pPr/>
              <a:t>2021/5/22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148C-27AF-4D5C-A070-922857700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74E7-4BF7-4687-8727-E26A2E617AB2}" type="datetimeFigureOut">
              <a:rPr lang="zh-TW" altLang="en-US" smtClean="0"/>
              <a:pPr/>
              <a:t>2021/5/22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148C-27AF-4D5C-A070-922857700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74E7-4BF7-4687-8727-E26A2E617AB2}" type="datetimeFigureOut">
              <a:rPr lang="zh-TW" altLang="en-US" smtClean="0"/>
              <a:pPr/>
              <a:t>2021/5/22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148C-27AF-4D5C-A070-922857700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74E7-4BF7-4687-8727-E26A2E617AB2}" type="datetimeFigureOut">
              <a:rPr lang="zh-TW" altLang="en-US" smtClean="0"/>
              <a:pPr/>
              <a:t>2021/5/22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148C-27AF-4D5C-A070-922857700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74E7-4BF7-4687-8727-E26A2E617AB2}" type="datetimeFigureOut">
              <a:rPr lang="zh-TW" altLang="en-US" smtClean="0"/>
              <a:pPr/>
              <a:t>2021/5/22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148C-27AF-4D5C-A070-922857700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74E7-4BF7-4687-8727-E26A2E617AB2}" type="datetimeFigureOut">
              <a:rPr lang="zh-TW" altLang="en-US" smtClean="0"/>
              <a:pPr/>
              <a:t>2021/5/22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148C-27AF-4D5C-A070-922857700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F74E7-4BF7-4687-8727-E26A2E617AB2}" type="datetimeFigureOut">
              <a:rPr lang="zh-TW" altLang="en-US" smtClean="0"/>
              <a:pPr/>
              <a:t>2021/5/22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9148C-27AF-4D5C-A070-922857700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要頌揚</a:t>
            </a:r>
          </a:p>
        </p:txBody>
      </p:sp>
    </p:spTree>
    <p:extLst>
      <p:ext uri="{BB962C8B-B14F-4D97-AF65-F5344CB8AC3E}">
        <p14:creationId xmlns:p14="http://schemas.microsoft.com/office/powerpoint/2010/main" val="3944239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我要頌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揚  頌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揚那造眼睛的主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因為萬事祂都看見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>
                <a:solidFill>
                  <a:srgbClr val="660033"/>
                </a:solidFill>
              </a:rPr>
              <a:t>1 </a:t>
            </a:r>
            <a:r>
              <a:rPr lang="en-US" sz="4800" b="1" dirty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541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我要頌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揚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揚那造耳朵的主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因為萬事祂都聽見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5320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>
                <a:solidFill>
                  <a:srgbClr val="660033"/>
                </a:solidFill>
              </a:rPr>
              <a:t>1 </a:t>
            </a:r>
            <a:r>
              <a:rPr lang="en-US" sz="4800" b="1" dirty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989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我要頌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揚  頌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揚那顯公義的主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祂的國度是權柄榮耀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>
                <a:solidFill>
                  <a:srgbClr val="660033"/>
                </a:solidFill>
              </a:rPr>
              <a:t>2 </a:t>
            </a:r>
            <a:r>
              <a:rPr lang="en-US" sz="4800" b="1" dirty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903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我要頌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揚  頌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揚那顯慈愛的主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祂的信實永不動搖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5320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>
                <a:solidFill>
                  <a:srgbClr val="660033"/>
                </a:solidFill>
              </a:rPr>
              <a:t>2 </a:t>
            </a:r>
            <a:r>
              <a:rPr lang="en-US" sz="4800" b="1" dirty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253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亞  哈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利路亞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一切祂都知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道  祂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都明瞭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>
                <a:solidFill>
                  <a:srgbClr val="660033"/>
                </a:solidFill>
              </a:rPr>
              <a:t>x2 </a:t>
            </a:r>
            <a:r>
              <a:rPr lang="en-US" sz="4800" b="1" dirty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5214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5</TotalTime>
  <Words>118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佈景主題1</vt:lpstr>
      <vt:lpstr>我要頌揚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我要頌揚</dc:title>
  <dc:creator>大唐</dc:creator>
  <cp:lastModifiedBy>Windows User</cp:lastModifiedBy>
  <cp:revision>4</cp:revision>
  <dcterms:created xsi:type="dcterms:W3CDTF">2018-01-02T13:42:14Z</dcterms:created>
  <dcterms:modified xsi:type="dcterms:W3CDTF">2021-05-22T04:24:30Z</dcterms:modified>
</cp:coreProperties>
</file>