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73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7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7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22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60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27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8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61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24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3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966-6A56-4249-B391-8884E221D02A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44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0966-6A56-4249-B391-8884E221D02A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08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78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靠主膀臂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1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  倚靠  堅固保守危險無慮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  倚靠  倚靠主耶穌永遠膀臂</a:t>
            </a:r>
          </a:p>
        </p:txBody>
      </p:sp>
    </p:spTree>
    <p:extLst>
      <p:ext uri="{BB962C8B-B14F-4D97-AF65-F5344CB8AC3E}">
        <p14:creationId xmlns:p14="http://schemas.microsoft.com/office/powerpoint/2010/main" val="42174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我與主相交  心裡滿喜歡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倚靠主耶穌永遠膀臂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3012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effectLst/>
              </a:rPr>
              <a:t>( 1 )</a:t>
            </a:r>
            <a:endParaRPr lang="vi-VN" sz="40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34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何等大福澤  何等大平安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倚靠主耶穌永遠膀臂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3012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effectLst/>
              </a:rPr>
              <a:t>( 1 )</a:t>
            </a:r>
            <a:endParaRPr lang="vi-VN" sz="40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52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  倚靠  堅固保守危險無慮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  倚靠  倚靠主耶穌永遠膀臂</a:t>
            </a:r>
          </a:p>
        </p:txBody>
      </p:sp>
    </p:spTree>
    <p:extLst>
      <p:ext uri="{BB962C8B-B14F-4D97-AF65-F5344CB8AC3E}">
        <p14:creationId xmlns:p14="http://schemas.microsoft.com/office/powerpoint/2010/main" val="20566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滿心大喜歡  行此旅客路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倚靠主耶穌永遠膀臂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3012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effectLst/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  <a:effectLst/>
              </a:rPr>
              <a:t>2 </a:t>
            </a:r>
            <a:r>
              <a:rPr lang="en-US" sz="4000" b="1" dirty="0" smtClean="0">
                <a:solidFill>
                  <a:srgbClr val="660033"/>
                </a:solidFill>
                <a:effectLst/>
              </a:rPr>
              <a:t>)</a:t>
            </a:r>
            <a:endParaRPr lang="vi-VN" sz="40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44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每日見大光  照耀我前途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倚靠主耶穌永遠膀臂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3012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effectLst/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  <a:effectLst/>
              </a:rPr>
              <a:t>2 </a:t>
            </a:r>
            <a:r>
              <a:rPr lang="en-US" sz="4000" b="1" dirty="0" smtClean="0">
                <a:solidFill>
                  <a:srgbClr val="660033"/>
                </a:solidFill>
                <a:effectLst/>
              </a:rPr>
              <a:t>)</a:t>
            </a:r>
            <a:endParaRPr lang="vi-VN" sz="40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5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  倚靠  堅固保守危險無慮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  倚靠  倚靠主耶穌永遠膀臂</a:t>
            </a:r>
          </a:p>
        </p:txBody>
      </p:sp>
    </p:spTree>
    <p:extLst>
      <p:ext uri="{BB962C8B-B14F-4D97-AF65-F5344CB8AC3E}">
        <p14:creationId xmlns:p14="http://schemas.microsoft.com/office/powerpoint/2010/main" val="27340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我不用驚怕  我不用心慌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倚靠主耶穌永遠膀臂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3012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effectLst/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  <a:effectLst/>
              </a:rPr>
              <a:t>3 </a:t>
            </a:r>
            <a:r>
              <a:rPr lang="en-US" sz="4000" b="1" dirty="0" smtClean="0">
                <a:solidFill>
                  <a:srgbClr val="660033"/>
                </a:solidFill>
                <a:effectLst/>
              </a:rPr>
              <a:t>)</a:t>
            </a:r>
            <a:endParaRPr lang="vi-VN" sz="40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95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我有大福澤  主在我身旁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倚靠主耶穌永遠膀臂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3012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effectLst/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  <a:effectLst/>
              </a:rPr>
              <a:t>3 </a:t>
            </a:r>
            <a:r>
              <a:rPr lang="en-US" sz="4000" b="1" dirty="0" smtClean="0">
                <a:solidFill>
                  <a:srgbClr val="660033"/>
                </a:solidFill>
                <a:effectLst/>
              </a:rPr>
              <a:t>)</a:t>
            </a:r>
            <a:endParaRPr lang="vi-VN" sz="40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77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211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Theme1</vt:lpstr>
      <vt:lpstr>宣道詩 78 靠主膀臂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靠主膀臂</dc:title>
  <dc:creator>大唐</dc:creator>
  <cp:lastModifiedBy>Windows User</cp:lastModifiedBy>
  <cp:revision>3</cp:revision>
  <dcterms:created xsi:type="dcterms:W3CDTF">2015-05-02T04:44:22Z</dcterms:created>
  <dcterms:modified xsi:type="dcterms:W3CDTF">2021-07-02T17:26:36Z</dcterms:modified>
</cp:coreProperties>
</file>