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72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92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9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607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47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412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821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874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36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248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08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CA3F-AF30-40B2-A00B-76CE8F0B72A0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9A36-D9AE-4397-AAD4-BB1FCBD44B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981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曾有一雙手叫盲者重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命見光煥然一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奇妙的手常撫慰著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我走向光明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60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我又得著美好的新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哦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慈愛的雙手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3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我又得著美好的新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奇妙的雙手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1427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138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奇妙的雙手</vt:lpstr>
      <vt:lpstr>奇妙的雙手</vt:lpstr>
      <vt:lpstr>奇妙的雙手</vt:lpstr>
      <vt:lpstr>奇妙的雙手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奇妙的雙手</dc:title>
  <dc:creator>Windows User</dc:creator>
  <cp:lastModifiedBy>Windows User</cp:lastModifiedBy>
  <cp:revision>1</cp:revision>
  <dcterms:created xsi:type="dcterms:W3CDTF">2020-06-13T03:23:23Z</dcterms:created>
  <dcterms:modified xsi:type="dcterms:W3CDTF">2020-06-13T03:26:10Z</dcterms:modified>
</cp:coreProperties>
</file>