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2223-FC3B-4362-9D1B-BCCE0B7E1DA6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6A9F-7CF5-4872-A615-AA3FE1B17A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887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2223-FC3B-4362-9D1B-BCCE0B7E1DA6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6A9F-7CF5-4872-A615-AA3FE1B17A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087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2223-FC3B-4362-9D1B-BCCE0B7E1DA6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6A9F-7CF5-4872-A615-AA3FE1B17A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295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2223-FC3B-4362-9D1B-BCCE0B7E1DA6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6A9F-7CF5-4872-A615-AA3FE1B17A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02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2223-FC3B-4362-9D1B-BCCE0B7E1DA6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6A9F-7CF5-4872-A615-AA3FE1B17A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249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2223-FC3B-4362-9D1B-BCCE0B7E1DA6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6A9F-7CF5-4872-A615-AA3FE1B17A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479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2223-FC3B-4362-9D1B-BCCE0B7E1DA6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6A9F-7CF5-4872-A615-AA3FE1B17A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028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2223-FC3B-4362-9D1B-BCCE0B7E1DA6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6A9F-7CF5-4872-A615-AA3FE1B17A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021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2223-FC3B-4362-9D1B-BCCE0B7E1DA6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6A9F-7CF5-4872-A615-AA3FE1B17A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960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2223-FC3B-4362-9D1B-BCCE0B7E1DA6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6A9F-7CF5-4872-A615-AA3FE1B17A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996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2223-FC3B-4362-9D1B-BCCE0B7E1DA6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6A9F-7CF5-4872-A615-AA3FE1B17A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028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32223-FC3B-4362-9D1B-BCCE0B7E1DA6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F6A9F-7CF5-4872-A615-AA3FE1B17A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112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快樂日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前有一日  我意立定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靠耶穌  救我靈魂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日心中  實在高興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願到處  傳主救恩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600201"/>
            <a:ext cx="1090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1.</a:t>
            </a:r>
            <a:endParaRPr lang="vi-VN" sz="6000" b="1" dirty="0"/>
          </a:p>
        </p:txBody>
      </p:sp>
    </p:spTree>
    <p:extLst>
      <p:ext uri="{BB962C8B-B14F-4D97-AF65-F5344CB8AC3E}">
        <p14:creationId xmlns:p14="http://schemas.microsoft.com/office/powerpoint/2010/main" val="111192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快樂日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快樂日  快</a:t>
            </a:r>
            <a:r>
              <a:rPr lang="zh-CN" altLang="en-US" sz="5400" b="1" dirty="0">
                <a:ea typeface="Microsoft JhengHei" panose="020B0604030504040204" pitchFamily="34" charset="-120"/>
              </a:rPr>
              <a:t>樂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日</a:t>
            </a:r>
            <a:r>
              <a:rPr lang="en-US" altLang="zh-CN" sz="5400" b="1" dirty="0">
                <a:ea typeface="Microsoft JhengHei" panose="020B0604030504040204" pitchFamily="34" charset="-120"/>
              </a:rPr>
              <a:t> </a:t>
            </a:r>
            <a:r>
              <a:rPr lang="en-US" altLang="zh-CN" sz="5400" b="1" dirty="0" smtClean="0">
                <a:ea typeface="Microsoft JhengHei" panose="020B0604030504040204" pitchFamily="34" charset="-120"/>
              </a:rPr>
              <a:t> 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>
                <a:ea typeface="Microsoft JhengHei" panose="020B0604030504040204" pitchFamily="34" charset="-120"/>
              </a:rPr>
              <a:t>穌洗淨我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眾</a:t>
            </a:r>
            <a:r>
              <a:rPr lang="zh-CN" altLang="en-US" sz="5400" b="1" dirty="0">
                <a:ea typeface="Microsoft JhengHei" panose="020B0604030504040204" pitchFamily="34" charset="-120"/>
              </a:rPr>
              <a:t>罪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孽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靠主寶血洗白如雪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永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遠那日不能忘記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快樂日  快樂日</a:t>
            </a:r>
            <a:r>
              <a:rPr lang="en-US" altLang="zh-CN" sz="5400" b="1" dirty="0">
                <a:ea typeface="Microsoft JhengHei" panose="020B0604030504040204" pitchFamily="34" charset="-120"/>
              </a:rPr>
              <a:t>  </a:t>
            </a:r>
            <a:r>
              <a:rPr lang="zh-CN" altLang="en-US" sz="5400" b="1" dirty="0">
                <a:ea typeface="Microsoft JhengHei" panose="020B0604030504040204" pitchFamily="34" charset="-120"/>
              </a:rPr>
              <a:t>耶穌洗淨我眾罪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孽</a:t>
            </a:r>
            <a:endParaRPr lang="en-US" altLang="zh-C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870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快樂日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快樂日  快</a:t>
            </a:r>
            <a:r>
              <a:rPr lang="zh-CN" altLang="en-US" sz="5400" b="1" dirty="0">
                <a:ea typeface="Microsoft JhengHei" panose="020B0604030504040204" pitchFamily="34" charset="-120"/>
              </a:rPr>
              <a:t>樂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日</a:t>
            </a:r>
            <a:r>
              <a:rPr lang="en-US" altLang="zh-CN" sz="5400" b="1" dirty="0">
                <a:ea typeface="Microsoft JhengHei" panose="020B0604030504040204" pitchFamily="34" charset="-120"/>
              </a:rPr>
              <a:t> </a:t>
            </a:r>
            <a:r>
              <a:rPr lang="en-US" altLang="zh-CN" sz="5400" b="1" dirty="0" smtClean="0">
                <a:ea typeface="Microsoft JhengHei" panose="020B0604030504040204" pitchFamily="34" charset="-120"/>
              </a:rPr>
              <a:t> 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>
                <a:ea typeface="Microsoft JhengHei" panose="020B0604030504040204" pitchFamily="34" charset="-120"/>
              </a:rPr>
              <a:t>穌洗淨我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眾</a:t>
            </a:r>
            <a:r>
              <a:rPr lang="zh-CN" altLang="en-US" sz="5400" b="1" dirty="0">
                <a:ea typeface="Microsoft JhengHei" panose="020B0604030504040204" pitchFamily="34" charset="-120"/>
              </a:rPr>
              <a:t>罪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孽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靠主寶血洗白如雪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永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遠那日不能忘記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快樂日  快樂日</a:t>
            </a:r>
            <a:r>
              <a:rPr lang="en-US" altLang="zh-CN" sz="5400" b="1" dirty="0">
                <a:ea typeface="Microsoft JhengHei" panose="020B0604030504040204" pitchFamily="34" charset="-120"/>
              </a:rPr>
              <a:t>  </a:t>
            </a:r>
            <a:r>
              <a:rPr lang="zh-CN" altLang="en-US" sz="5400" b="1" dirty="0">
                <a:ea typeface="Microsoft JhengHei" panose="020B0604030504040204" pitchFamily="34" charset="-120"/>
              </a:rPr>
              <a:t>耶穌洗淨我眾罪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孽</a:t>
            </a:r>
            <a:endParaRPr lang="en-US" altLang="zh-C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046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快樂日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贖大恩  今已完成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主是屬我  我也屬主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我惟靠主  度此一生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能耶穌  救我到底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600201"/>
            <a:ext cx="1090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2</a:t>
            </a:r>
            <a:r>
              <a:rPr lang="en-US" sz="6000" b="1" dirty="0" smtClean="0"/>
              <a:t>.</a:t>
            </a:r>
            <a:endParaRPr lang="vi-VN" sz="6000" b="1" dirty="0"/>
          </a:p>
        </p:txBody>
      </p:sp>
    </p:spTree>
    <p:extLst>
      <p:ext uri="{BB962C8B-B14F-4D97-AF65-F5344CB8AC3E}">
        <p14:creationId xmlns:p14="http://schemas.microsoft.com/office/powerpoint/2010/main" val="47864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快樂日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快樂日  快</a:t>
            </a:r>
            <a:r>
              <a:rPr lang="zh-CN" altLang="en-US" sz="5400" b="1" dirty="0">
                <a:ea typeface="Microsoft JhengHei" panose="020B0604030504040204" pitchFamily="34" charset="-120"/>
              </a:rPr>
              <a:t>樂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日</a:t>
            </a:r>
            <a:r>
              <a:rPr lang="en-US" altLang="zh-CN" sz="5400" b="1" dirty="0">
                <a:ea typeface="Microsoft JhengHei" panose="020B0604030504040204" pitchFamily="34" charset="-120"/>
              </a:rPr>
              <a:t> </a:t>
            </a:r>
            <a:r>
              <a:rPr lang="en-US" altLang="zh-CN" sz="5400" b="1" dirty="0" smtClean="0">
                <a:ea typeface="Microsoft JhengHei" panose="020B0604030504040204" pitchFamily="34" charset="-120"/>
              </a:rPr>
              <a:t> 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>
                <a:ea typeface="Microsoft JhengHei" panose="020B0604030504040204" pitchFamily="34" charset="-120"/>
              </a:rPr>
              <a:t>穌洗淨我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眾</a:t>
            </a:r>
            <a:r>
              <a:rPr lang="zh-CN" altLang="en-US" sz="5400" b="1" dirty="0">
                <a:ea typeface="Microsoft JhengHei" panose="020B0604030504040204" pitchFamily="34" charset="-120"/>
              </a:rPr>
              <a:t>罪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孽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靠主寶血洗白如雪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永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遠那日不能忘記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快樂日  快樂日</a:t>
            </a:r>
            <a:r>
              <a:rPr lang="en-US" altLang="zh-CN" sz="5400" b="1" dirty="0">
                <a:ea typeface="Microsoft JhengHei" panose="020B0604030504040204" pitchFamily="34" charset="-120"/>
              </a:rPr>
              <a:t>  </a:t>
            </a:r>
            <a:r>
              <a:rPr lang="zh-CN" altLang="en-US" sz="5400" b="1" dirty="0">
                <a:ea typeface="Microsoft JhengHei" panose="020B0604030504040204" pitchFamily="34" charset="-120"/>
              </a:rPr>
              <a:t>耶穌洗淨我眾罪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孽</a:t>
            </a:r>
            <a:endParaRPr lang="en-US" altLang="zh-C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151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快樂日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藉著浸禮  與主同死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與主同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死  又同復生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一舉一動  新生樣式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不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隨肉體  只從聖靈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600201"/>
            <a:ext cx="1090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3.</a:t>
            </a:r>
            <a:endParaRPr lang="vi-VN" sz="6000" b="1" dirty="0"/>
          </a:p>
        </p:txBody>
      </p:sp>
    </p:spTree>
    <p:extLst>
      <p:ext uri="{BB962C8B-B14F-4D97-AF65-F5344CB8AC3E}">
        <p14:creationId xmlns:p14="http://schemas.microsoft.com/office/powerpoint/2010/main" val="245282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快樂日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快樂日  快</a:t>
            </a:r>
            <a:r>
              <a:rPr lang="zh-CN" altLang="en-US" sz="5400" b="1" dirty="0">
                <a:ea typeface="Microsoft JhengHei" panose="020B0604030504040204" pitchFamily="34" charset="-120"/>
              </a:rPr>
              <a:t>樂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日</a:t>
            </a:r>
            <a:r>
              <a:rPr lang="en-US" altLang="zh-CN" sz="5400" b="1" dirty="0">
                <a:ea typeface="Microsoft JhengHei" panose="020B0604030504040204" pitchFamily="34" charset="-120"/>
              </a:rPr>
              <a:t> </a:t>
            </a:r>
            <a:r>
              <a:rPr lang="en-US" altLang="zh-CN" sz="5400" b="1" dirty="0" smtClean="0">
                <a:ea typeface="Microsoft JhengHei" panose="020B0604030504040204" pitchFamily="34" charset="-120"/>
              </a:rPr>
              <a:t> 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>
                <a:ea typeface="Microsoft JhengHei" panose="020B0604030504040204" pitchFamily="34" charset="-120"/>
              </a:rPr>
              <a:t>穌洗淨我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眾</a:t>
            </a:r>
            <a:r>
              <a:rPr lang="zh-CN" altLang="en-US" sz="5400" b="1" dirty="0">
                <a:ea typeface="Microsoft JhengHei" panose="020B0604030504040204" pitchFamily="34" charset="-120"/>
              </a:rPr>
              <a:t>罪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孽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靠主寶血洗白如雪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永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遠那日不能忘記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快樂日  快樂日</a:t>
            </a:r>
            <a:r>
              <a:rPr lang="en-US" altLang="zh-CN" sz="5400" b="1" dirty="0">
                <a:ea typeface="Microsoft JhengHei" panose="020B0604030504040204" pitchFamily="34" charset="-120"/>
              </a:rPr>
              <a:t>  </a:t>
            </a:r>
            <a:r>
              <a:rPr lang="zh-CN" altLang="en-US" sz="5400" b="1" dirty="0">
                <a:ea typeface="Microsoft JhengHei" panose="020B0604030504040204" pitchFamily="34" charset="-120"/>
              </a:rPr>
              <a:t>耶穌洗淨我眾罪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孽</a:t>
            </a:r>
            <a:endParaRPr lang="en-US" altLang="zh-C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380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快樂日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主是愛我  為我捨命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我今奉獻  全心全體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前途所遇  或順或逆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主愛與我  永不分離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600201"/>
            <a:ext cx="1090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4</a:t>
            </a:r>
            <a:r>
              <a:rPr lang="en-US" sz="6000" b="1" dirty="0" smtClean="0"/>
              <a:t>.</a:t>
            </a:r>
            <a:endParaRPr lang="vi-VN" sz="6000" b="1" dirty="0"/>
          </a:p>
        </p:txBody>
      </p:sp>
    </p:spTree>
    <p:extLst>
      <p:ext uri="{BB962C8B-B14F-4D97-AF65-F5344CB8AC3E}">
        <p14:creationId xmlns:p14="http://schemas.microsoft.com/office/powerpoint/2010/main" val="374660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快樂日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快樂日  快</a:t>
            </a:r>
            <a:r>
              <a:rPr lang="zh-CN" altLang="en-US" sz="5400" b="1" dirty="0">
                <a:ea typeface="Microsoft JhengHei" panose="020B0604030504040204" pitchFamily="34" charset="-120"/>
              </a:rPr>
              <a:t>樂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日</a:t>
            </a:r>
            <a:r>
              <a:rPr lang="en-US" altLang="zh-CN" sz="5400" b="1" dirty="0">
                <a:ea typeface="Microsoft JhengHei" panose="020B0604030504040204" pitchFamily="34" charset="-120"/>
              </a:rPr>
              <a:t> </a:t>
            </a:r>
            <a:r>
              <a:rPr lang="en-US" altLang="zh-CN" sz="5400" b="1" dirty="0" smtClean="0">
                <a:ea typeface="Microsoft JhengHei" panose="020B0604030504040204" pitchFamily="34" charset="-120"/>
              </a:rPr>
              <a:t> 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>
                <a:ea typeface="Microsoft JhengHei" panose="020B0604030504040204" pitchFamily="34" charset="-120"/>
              </a:rPr>
              <a:t>穌洗淨我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眾</a:t>
            </a:r>
            <a:r>
              <a:rPr lang="zh-CN" altLang="en-US" sz="5400" b="1" dirty="0">
                <a:ea typeface="Microsoft JhengHei" panose="020B0604030504040204" pitchFamily="34" charset="-120"/>
              </a:rPr>
              <a:t>罪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孽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靠主寶血洗白如雪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永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遠那日不能忘記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快樂日  快樂日</a:t>
            </a:r>
            <a:r>
              <a:rPr lang="en-US" altLang="zh-CN" sz="5400" b="1" dirty="0">
                <a:ea typeface="Microsoft JhengHei" panose="020B0604030504040204" pitchFamily="34" charset="-120"/>
              </a:rPr>
              <a:t>  </a:t>
            </a:r>
            <a:r>
              <a:rPr lang="zh-CN" altLang="en-US" sz="5400" b="1" dirty="0">
                <a:ea typeface="Microsoft JhengHei" panose="020B0604030504040204" pitchFamily="34" charset="-120"/>
              </a:rPr>
              <a:t>耶穌洗淨我眾罪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孽</a:t>
            </a:r>
            <a:endParaRPr lang="en-US" altLang="zh-C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4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快樂日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主大慈愛  激勵我心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我願日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日  傳揚福音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儆醒等候  有福指望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救主耶穌  快要再臨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600201"/>
            <a:ext cx="1090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5.</a:t>
            </a:r>
            <a:endParaRPr lang="vi-VN" sz="6000" b="1" dirty="0"/>
          </a:p>
        </p:txBody>
      </p:sp>
    </p:spTree>
    <p:extLst>
      <p:ext uri="{BB962C8B-B14F-4D97-AF65-F5344CB8AC3E}">
        <p14:creationId xmlns:p14="http://schemas.microsoft.com/office/powerpoint/2010/main" val="221322476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</TotalTime>
  <Words>420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JhengHei</vt:lpstr>
      <vt:lpstr>新細明體</vt:lpstr>
      <vt:lpstr>Arial</vt:lpstr>
      <vt:lpstr>Calibri</vt:lpstr>
      <vt:lpstr>Times New Roman</vt:lpstr>
      <vt:lpstr>Theme1</vt:lpstr>
      <vt:lpstr>快樂日</vt:lpstr>
      <vt:lpstr>快樂日</vt:lpstr>
      <vt:lpstr>快樂日</vt:lpstr>
      <vt:lpstr>快樂日</vt:lpstr>
      <vt:lpstr>快樂日</vt:lpstr>
      <vt:lpstr>快樂日</vt:lpstr>
      <vt:lpstr>快樂日</vt:lpstr>
      <vt:lpstr>快樂日</vt:lpstr>
      <vt:lpstr>快樂日</vt:lpstr>
      <vt:lpstr>快樂日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快樂日</dc:title>
  <dc:creator>Windows User</dc:creator>
  <cp:lastModifiedBy>Windows User</cp:lastModifiedBy>
  <cp:revision>7</cp:revision>
  <dcterms:created xsi:type="dcterms:W3CDTF">2020-06-13T05:27:57Z</dcterms:created>
  <dcterms:modified xsi:type="dcterms:W3CDTF">2020-06-13T05:49:19Z</dcterms:modified>
</cp:coreProperties>
</file>