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0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6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0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3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4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9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5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65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ABB3-4662-401A-B868-CB91799AF64C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語叫我永不動搖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杖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雪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庇佑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牽我到白頭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從今天起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104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Theme1</vt:lpstr>
      <vt:lpstr>神大愛</vt:lpstr>
      <vt:lpstr>神大愛</vt:lpstr>
      <vt:lpstr>神大愛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神大愛</dc:title>
  <dc:creator>User</dc:creator>
  <cp:lastModifiedBy>Windows User</cp:lastModifiedBy>
  <cp:revision>4</cp:revision>
  <dcterms:created xsi:type="dcterms:W3CDTF">2017-09-16T04:45:41Z</dcterms:created>
  <dcterms:modified xsi:type="dcterms:W3CDTF">2020-06-13T04:47:30Z</dcterms:modified>
</cp:coreProperties>
</file>