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003-CFFD-4D7C-BD20-490209D697E8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敬拜永遠的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君王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宣告主榮耀降臨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能力權柄歸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我的救主  我的救贖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能力權柄歸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得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配得我的敬拜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美麗無比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耶穌我的主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111</TotalTime>
  <Words>128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前來敬拜</vt:lpstr>
      <vt:lpstr>前來敬拜</vt:lpstr>
      <vt:lpstr>前來敬拜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前來敬拜</dc:title>
  <dc:creator>大唐</dc:creator>
  <cp:lastModifiedBy>Windows User</cp:lastModifiedBy>
  <cp:revision>13</cp:revision>
  <dcterms:created xsi:type="dcterms:W3CDTF">2018-03-04T01:06:29Z</dcterms:created>
  <dcterms:modified xsi:type="dcterms:W3CDTF">2020-06-20T06:33:02Z</dcterms:modified>
</cp:coreProperties>
</file>