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1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9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91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3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58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5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9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77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17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6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9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9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清早張開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感應世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呼吸心讚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未「哇哇」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主細心照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料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卟卟」的心正在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跳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獨一的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呈現上帝心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  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0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我愛祢稱讚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創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造極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愛我不會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秒每分眷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  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膩入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恩高歌因有著祢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感激不可取替的祢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6657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真了不起</vt:lpstr>
      <vt:lpstr>真了不起</vt:lpstr>
      <vt:lpstr>真了不起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真了不起</dc:title>
  <dc:creator>Windows User</dc:creator>
  <cp:lastModifiedBy>Windows User</cp:lastModifiedBy>
  <cp:revision>1</cp:revision>
  <dcterms:created xsi:type="dcterms:W3CDTF">2020-06-19T20:21:59Z</dcterms:created>
  <dcterms:modified xsi:type="dcterms:W3CDTF">2020-06-19T20:24:10Z</dcterms:modified>
</cp:coreProperties>
</file>