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83518-CD63-4CCC-90D9-A4C12F5F389A}" type="datetimeFigureOut">
              <a:rPr lang="vi-VN" smtClean="0"/>
              <a:t>20/06/2020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621A-0B28-423B-8A21-9B92CEFFAC3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04666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83518-CD63-4CCC-90D9-A4C12F5F389A}" type="datetimeFigureOut">
              <a:rPr lang="vi-VN" smtClean="0"/>
              <a:t>20/06/2020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621A-0B28-423B-8A21-9B92CEFFAC3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82184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83518-CD63-4CCC-90D9-A4C12F5F389A}" type="datetimeFigureOut">
              <a:rPr lang="vi-VN" smtClean="0"/>
              <a:t>20/06/2020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621A-0B28-423B-8A21-9B92CEFFAC3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38338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83518-CD63-4CCC-90D9-A4C12F5F389A}" type="datetimeFigureOut">
              <a:rPr lang="vi-VN" smtClean="0"/>
              <a:t>20/06/2020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621A-0B28-423B-8A21-9B92CEFFAC3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26362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83518-CD63-4CCC-90D9-A4C12F5F389A}" type="datetimeFigureOut">
              <a:rPr lang="vi-VN" smtClean="0"/>
              <a:t>20/06/2020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621A-0B28-423B-8A21-9B92CEFFAC3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66964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83518-CD63-4CCC-90D9-A4C12F5F389A}" type="datetimeFigureOut">
              <a:rPr lang="vi-VN" smtClean="0"/>
              <a:t>20/06/2020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621A-0B28-423B-8A21-9B92CEFFAC3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5660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83518-CD63-4CCC-90D9-A4C12F5F389A}" type="datetimeFigureOut">
              <a:rPr lang="vi-VN" smtClean="0"/>
              <a:t>20/06/2020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621A-0B28-423B-8A21-9B92CEFFAC3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28737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83518-CD63-4CCC-90D9-A4C12F5F389A}" type="datetimeFigureOut">
              <a:rPr lang="vi-VN" smtClean="0"/>
              <a:t>20/06/2020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621A-0B28-423B-8A21-9B92CEFFAC3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55221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83518-CD63-4CCC-90D9-A4C12F5F389A}" type="datetimeFigureOut">
              <a:rPr lang="vi-VN" smtClean="0"/>
              <a:t>20/06/2020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621A-0B28-423B-8A21-9B92CEFFAC3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63156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83518-CD63-4CCC-90D9-A4C12F5F389A}" type="datetimeFigureOut">
              <a:rPr lang="vi-VN" smtClean="0"/>
              <a:t>20/06/2020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621A-0B28-423B-8A21-9B92CEFFAC3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81487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83518-CD63-4CCC-90D9-A4C12F5F389A}" type="datetimeFigureOut">
              <a:rPr lang="vi-VN" smtClean="0"/>
              <a:t>20/06/2020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621A-0B28-423B-8A21-9B92CEFFAC3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75797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883518-CD63-4CCC-90D9-A4C12F5F389A}" type="datetimeFigureOut">
              <a:rPr lang="vi-VN" smtClean="0"/>
              <a:t>20/06/2020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E621A-0B28-423B-8A21-9B92CEFFAC3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357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</a:t>
            </a:r>
            <a:r>
              <a:rPr lang="zh-TW" altLang="en-US" sz="4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穌  耶</a:t>
            </a:r>
            <a:r>
              <a:rPr lang="zh-TW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穌真愛我</a:t>
            </a:r>
            <a:endParaRPr lang="vi-VN" sz="4800" b="1" dirty="0"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耶穌愛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  為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我釘身十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架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穌愛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  為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我流出寶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血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穌愛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  為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我犧牲為我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死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的愛有甚麼可代替</a:t>
            </a:r>
            <a:endParaRPr lang="vi-VN" sz="5400" b="1" dirty="0"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39896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</a:t>
            </a:r>
            <a:r>
              <a:rPr lang="zh-TW" altLang="en-US" sz="4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穌  耶</a:t>
            </a:r>
            <a:r>
              <a:rPr lang="zh-TW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穌真愛我</a:t>
            </a:r>
            <a:endParaRPr lang="vi-VN" sz="4800" b="1" dirty="0"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耶穌愛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  教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我明白真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理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穌愛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  救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我脫離黑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暗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穌愛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  我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要傳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揚</a:t>
            </a:r>
            <a:r>
              <a:rPr lang="zh-CN" altLang="en-US" sz="5400" b="1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r>
              <a:rPr lang="zh-TW" altLang="en-US" sz="5400" b="1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救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恩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的恩典乃是一生之久</a:t>
            </a:r>
            <a:endParaRPr lang="vi-VN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06616315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FC7C034-021A-479F-A5B0-F4AE2AC2A6F8}" vid="{E4B01A5C-7C0B-4AB8-8973-047186F18E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</TotalTime>
  <Words>95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Microsoft JhengHei</vt:lpstr>
      <vt:lpstr>新細明體</vt:lpstr>
      <vt:lpstr>Arial</vt:lpstr>
      <vt:lpstr>Calibri</vt:lpstr>
      <vt:lpstr>Times New Roman</vt:lpstr>
      <vt:lpstr>Theme1</vt:lpstr>
      <vt:lpstr>耶穌  耶穌真愛我</vt:lpstr>
      <vt:lpstr>耶穌  耶穌真愛我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耶穌  耶穌真愛我</dc:title>
  <dc:creator>Windows User</dc:creator>
  <cp:lastModifiedBy>Windows User</cp:lastModifiedBy>
  <cp:revision>2</cp:revision>
  <dcterms:created xsi:type="dcterms:W3CDTF">2020-06-19T20:17:06Z</dcterms:created>
  <dcterms:modified xsi:type="dcterms:W3CDTF">2020-06-19T20:18:48Z</dcterms:modified>
</cp:coreProperties>
</file>