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373C-B5AC-4AFB-A5B2-B69EC143C429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B218-0C43-44AD-82E5-26A315DA73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373C-B5AC-4AFB-A5B2-B69EC143C429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B218-0C43-44AD-82E5-26A315DA73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373C-B5AC-4AFB-A5B2-B69EC143C429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B218-0C43-44AD-82E5-26A315DA73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373C-B5AC-4AFB-A5B2-B69EC143C429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B218-0C43-44AD-82E5-26A315DA73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373C-B5AC-4AFB-A5B2-B69EC143C429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B218-0C43-44AD-82E5-26A315DA73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373C-B5AC-4AFB-A5B2-B69EC143C429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B218-0C43-44AD-82E5-26A315DA73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373C-B5AC-4AFB-A5B2-B69EC143C429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B218-0C43-44AD-82E5-26A315DA73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373C-B5AC-4AFB-A5B2-B69EC143C429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B218-0C43-44AD-82E5-26A315DA73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373C-B5AC-4AFB-A5B2-B69EC143C429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B218-0C43-44AD-82E5-26A315DA73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373C-B5AC-4AFB-A5B2-B69EC143C429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B218-0C43-44AD-82E5-26A315DA73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373C-B5AC-4AFB-A5B2-B69EC143C429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B218-0C43-44AD-82E5-26A315DA73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D373C-B5AC-4AFB-A5B2-B69EC143C429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DB218-0C43-44AD-82E5-26A315DA73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聖靈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請袮來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靈請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 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充滿在這地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我渴望更認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識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更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深的經歷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靈請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 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改變我心意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開我眼睛  開我耳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讓我更多認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識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聖靈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請袮來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我呼求聖潔  聖潔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聖潔歸我主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崇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耀  榮耀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榮耀歸我主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12</TotalTime>
  <Words>81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佈景主題11</vt:lpstr>
      <vt:lpstr>聖靈請袮來</vt:lpstr>
      <vt:lpstr>聖靈請袮來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聖靈請你來</dc:title>
  <dc:creator>User</dc:creator>
  <cp:lastModifiedBy>Windows User</cp:lastModifiedBy>
  <cp:revision>3</cp:revision>
  <dcterms:created xsi:type="dcterms:W3CDTF">2017-08-23T13:14:58Z</dcterms:created>
  <dcterms:modified xsi:type="dcterms:W3CDTF">2020-06-20T06:37:19Z</dcterms:modified>
</cp:coreProperties>
</file>