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賴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話語繫在頸項上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畏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108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認定袮</vt:lpstr>
      <vt:lpstr>認定袮</vt:lpstr>
      <vt:lpstr>認定袮</vt:lpstr>
      <vt:lpstr>認定袮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Windows User</cp:lastModifiedBy>
  <cp:revision>3</cp:revision>
  <dcterms:created xsi:type="dcterms:W3CDTF">2018-05-12T04:27:05Z</dcterms:created>
  <dcterms:modified xsi:type="dcterms:W3CDTF">2020-06-19T19:52:34Z</dcterms:modified>
</cp:coreProperties>
</file>